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324" r:id="rId2"/>
    <p:sldId id="341" r:id="rId3"/>
    <p:sldId id="290" r:id="rId4"/>
    <p:sldId id="376" r:id="rId5"/>
    <p:sldId id="319" r:id="rId6"/>
    <p:sldId id="393" r:id="rId7"/>
    <p:sldId id="331" r:id="rId8"/>
    <p:sldId id="359" r:id="rId9"/>
    <p:sldId id="32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B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>
        <p:scale>
          <a:sx n="68" d="100"/>
          <a:sy n="68" d="100"/>
        </p:scale>
        <p:origin x="-169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345F-9723-4E35-87CD-AB0B4198AB8B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62B8-F6CF-4713-BEEE-BC14C5499A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A8C7865-1D08-4582-AB73-E4FCCE539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8596" y="2428868"/>
            <a:ext cx="714379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ВНУТРЕННЕЕ СТРОЕНИЕ РЫБ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785794"/>
            <a:ext cx="66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ЛАБОРАТОРНАЯ    РАБОТА №7</a:t>
            </a:r>
            <a:endParaRPr lang="ru-RU" sz="3600" dirty="0"/>
          </a:p>
        </p:txBody>
      </p:sp>
      <p:pic>
        <p:nvPicPr>
          <p:cNvPr id="5" name="Picture 2" descr="C:\Users\Аня\Desktop\261b5dbc99b70abfd8d69e9f45ff6bea9438b07e6a620f4ac4648f0c0040ee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2094356" cy="27831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45811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/>
              <a:t> Изучить особенности внутреннего строения рыб.</a:t>
            </a:r>
          </a:p>
          <a:p>
            <a:pPr>
              <a:buFont typeface="Wingdings" pitchFamily="2" charset="2"/>
              <a:buNone/>
            </a:pPr>
            <a:endParaRPr lang="ru-RU" b="1" u="sng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 </a:t>
            </a:r>
            <a:r>
              <a:rPr lang="ru-RU" sz="24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ОБОРУДОВАНИЕ: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Вскрытая свежая рыба, лоток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для рыбы, скальпель, пинцет,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charset="0"/>
              </a:rPr>
              <a:t> ножницы, перчатки, салфетки.</a:t>
            </a:r>
          </a:p>
          <a:p>
            <a:endParaRPr lang="ru-RU" dirty="0"/>
          </a:p>
        </p:txBody>
      </p:sp>
      <p:pic>
        <p:nvPicPr>
          <p:cNvPr id="5" name="Picture 2" descr="C:\Users\Аня\Desktop\261b5dbc99b70abfd8d69e9f45ff6bea9438b07e6a620f4ac4648f0c0040ee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2094356" cy="278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Ход работы:</a:t>
            </a:r>
            <a:endParaRPr lang="ru-RU" sz="4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4426758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Рассмотреть расположение внутренних органов в  рыбы.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Найти и рассмотреть жабры. Определить место их расположения. Установить, к какой системе органов они относятся. 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Найти желудок, кишечник, печень.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Найти на влажном препарате сердце. Установить его место расположения в полости тела.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Определить расположение почек в полости тела. Как происходит удаление вредных продуктов обмена веществ из организма рыб?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Определить, самку или самца вы рассматриваете. Установить расположение семенников (яичников) в полости тела. 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Указать, к какой системе органов относятся рассмотренные вами органы. </a:t>
            </a:r>
          </a:p>
        </p:txBody>
      </p:sp>
      <p:pic>
        <p:nvPicPr>
          <p:cNvPr id="4" name="Picture 2" descr="C:\Users\Аня\Desktop\261b5dbc99b70abfd8d69e9f45ff6bea9438b07e6a620f4ac4648f0c0040ee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1989012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42852"/>
            <a:ext cx="8215370" cy="1162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Внутреннее строение рыбы</a:t>
            </a:r>
            <a:endParaRPr lang="ru-RU" sz="4400" dirty="0"/>
          </a:p>
        </p:txBody>
      </p:sp>
      <p:pic>
        <p:nvPicPr>
          <p:cNvPr id="7" name="Содержимое 6" descr="DSC00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5111750" cy="471490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2643206" cy="519112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Сердце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Печень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Плавательный пузырь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Кишечник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Анальное отверстие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Желудок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214422"/>
            <a:ext cx="5429288" cy="859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                </a:t>
            </a:r>
          </a:p>
          <a:p>
            <a:r>
              <a:rPr lang="ru-RU" dirty="0" smtClean="0"/>
              <a:t>                                   </a:t>
            </a:r>
            <a:r>
              <a:rPr lang="ru-RU" sz="2000" dirty="0" smtClean="0"/>
              <a:t>3 </a:t>
            </a:r>
            <a:r>
              <a:rPr lang="ru-RU" dirty="0" smtClean="0"/>
              <a:t>                                       </a:t>
            </a:r>
            <a:r>
              <a:rPr lang="ru-RU" sz="2400" dirty="0" smtClean="0"/>
              <a:t>1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6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5        </a:t>
            </a:r>
          </a:p>
          <a:p>
            <a:r>
              <a:rPr lang="ru-RU" sz="2400" dirty="0" smtClean="0"/>
              <a:t>                                                 </a:t>
            </a:r>
          </a:p>
          <a:p>
            <a:r>
              <a:rPr lang="ru-RU" sz="2400" dirty="0" smtClean="0"/>
              <a:t>                          7          4                2</a:t>
            </a:r>
            <a:r>
              <a:rPr lang="ru-RU" dirty="0" smtClean="0"/>
              <a:t>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6893735" y="2035959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6715140" y="4071942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464711" y="2821777"/>
            <a:ext cx="221457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5357818" y="342900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6500826" y="3357562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500430" y="2643182"/>
            <a:ext cx="1571636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679951" y="3250405"/>
            <a:ext cx="1928032" cy="4294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305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4857784" cy="3643338"/>
          </a:xfrm>
          <a:prstGeom prst="rect">
            <a:avLst/>
          </a:prstGeom>
        </p:spPr>
      </p:pic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7772400" cy="7921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Строение жабр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36" y="1500174"/>
            <a:ext cx="2500330" cy="34290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r">
              <a:lnSpc>
                <a:spcPct val="90000"/>
              </a:lnSpc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Жаберная дуга                  </a:t>
            </a:r>
          </a:p>
          <a:p>
            <a:pPr marL="457200" indent="-457200" algn="r">
              <a:lnSpc>
                <a:spcPct val="90000"/>
              </a:lnSpc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2.Жаберные тычинки    </a:t>
            </a:r>
          </a:p>
          <a:p>
            <a:pPr marL="457200" indent="-457200" algn="r">
              <a:lnSpc>
                <a:spcPct val="90000"/>
              </a:lnSpc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 Жаберные лепестки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1928794" y="2786058"/>
            <a:ext cx="1785951" cy="171451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V="1">
            <a:off x="3428992" y="3714752"/>
            <a:ext cx="642942" cy="135732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 flipV="1">
            <a:off x="3428992" y="3714752"/>
            <a:ext cx="71438" cy="135732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14282" y="2428868"/>
            <a:ext cx="3240088" cy="237648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857628"/>
            <a:ext cx="5000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4500570"/>
            <a:ext cx="5746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2861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3.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5072074"/>
            <a:ext cx="3962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3.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SL7067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5500694" cy="3948123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7772400" cy="7921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Пищеварительная  система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15074" y="1428736"/>
            <a:ext cx="2500330" cy="32147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Желудок.                  </a:t>
            </a:r>
          </a:p>
          <a:p>
            <a:pPr marL="457200" indent="-457200">
              <a:lnSpc>
                <a:spcPct val="90000"/>
              </a:lnSpc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2.Кишечник.   </a:t>
            </a:r>
          </a:p>
          <a:p>
            <a:pPr marL="457200" indent="-457200">
              <a:lnSpc>
                <a:spcPct val="90000"/>
              </a:lnSpc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 Печень.</a:t>
            </a:r>
          </a:p>
          <a:p>
            <a:pPr marL="457200" indent="-457200">
              <a:lnSpc>
                <a:spcPct val="90000"/>
              </a:lnSpc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4.Желчный пузырь.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1643042" y="3071810"/>
            <a:ext cx="1857388" cy="242889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V="1">
            <a:off x="3500430" y="4286256"/>
            <a:ext cx="642942" cy="135732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714348" y="2786058"/>
            <a:ext cx="785818" cy="292895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 flipV="1">
            <a:off x="3786182" y="1857364"/>
            <a:ext cx="1643074" cy="385765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5715016"/>
            <a:ext cx="5000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643578"/>
            <a:ext cx="5746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2861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3.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5500702"/>
            <a:ext cx="3962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3126" y="524617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500702"/>
            <a:ext cx="3892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 flipV="1">
            <a:off x="3571868" y="3429000"/>
            <a:ext cx="71438" cy="1928826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6143644"/>
            <a:ext cx="581560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3.Найти желудок, кишечник, печень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Сердце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Двух камерное, расположено в переднем отделе тела рыбы. Через сердце проходят венозная кровь . Кровь непрерывно течет по сосудам. </a:t>
            </a:r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Содержимое 8" descr="P30500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643050"/>
            <a:ext cx="4400552" cy="4286250"/>
          </a:xfrm>
        </p:spPr>
      </p:pic>
      <p:cxnSp>
        <p:nvCxnSpPr>
          <p:cNvPr id="11" name="Прямая со стрелкой 10"/>
          <p:cNvCxnSpPr/>
          <p:nvPr/>
        </p:nvCxnSpPr>
        <p:spPr>
          <a:xfrm>
            <a:off x="2571736" y="1285860"/>
            <a:ext cx="3357586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ОРГАНЫ ВЫДЕЛЕНИЯ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68413"/>
            <a:ext cx="4000528" cy="518477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5. Определить расположение почек в полости тела.</a:t>
            </a:r>
          </a:p>
          <a:p>
            <a:pPr>
              <a:buFont typeface="Wingdings" pitchFamily="2" charset="2"/>
              <a:buNone/>
            </a:pPr>
            <a:endParaRPr lang="ru-RU" sz="2800" b="1" u="sng" dirty="0" smtClean="0"/>
          </a:p>
          <a:p>
            <a:pPr>
              <a:buFont typeface="Wingdings" pitchFamily="2" charset="2"/>
              <a:buNone/>
            </a:pPr>
            <a:r>
              <a:rPr lang="ru-RU" sz="2800" b="1" u="sng" dirty="0" smtClean="0"/>
              <a:t>     Почки</a:t>
            </a:r>
            <a:r>
              <a:rPr lang="ru-RU" sz="2800" b="1" dirty="0" smtClean="0"/>
              <a:t> </a:t>
            </a:r>
            <a:r>
              <a:rPr lang="ru-RU" sz="2800" dirty="0"/>
              <a:t>(парные органы) расположены вдоль позвоночника. Служат для удаления вредных для организма продуктов жизнедеятельности.  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142984"/>
            <a:ext cx="4040189" cy="3857652"/>
          </a:xfrm>
          <a:ln/>
        </p:spPr>
      </p:pic>
      <p:pic>
        <p:nvPicPr>
          <p:cNvPr id="5" name="Содержимое 10" descr="P305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857604"/>
            <a:ext cx="373380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Плавательный пузырь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4143404" cy="5043510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Плавательный пузырь </a:t>
            </a:r>
            <a:r>
              <a:rPr lang="ru-RU" sz="2400" dirty="0" smtClean="0">
                <a:solidFill>
                  <a:schemeClr val="tx1"/>
                </a:solidFill>
              </a:rPr>
              <a:t>расположен в полости тела под позвоночником.  Позволяет рыбе не утонуть под  собственной тяжестью. Он состоит из одной или двух камер, заполнен смесью газов, близкой по составу к воздуху.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86116" y="4071942"/>
            <a:ext cx="2500330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6" descr="06030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562344" cy="26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3438" y="2857496"/>
          <a:ext cx="4238631" cy="348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4" imgW="3419952" imgH="2534004" progId="PBrush">
                  <p:embed/>
                </p:oleObj>
              </mc:Choice>
              <mc:Fallback>
                <p:oleObj name="Точечный рисунок" r:id="rId4" imgW="3419952" imgH="2534004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57496"/>
                        <a:ext cx="4238631" cy="348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425</TotalTime>
  <Words>312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Метро</vt:lpstr>
      <vt:lpstr>Точечный рисунок</vt:lpstr>
      <vt:lpstr>Презентация PowerPoint</vt:lpstr>
      <vt:lpstr> </vt:lpstr>
      <vt:lpstr>Ход работы:</vt:lpstr>
      <vt:lpstr>Внутреннее строение рыбы</vt:lpstr>
      <vt:lpstr>Строение жабр</vt:lpstr>
      <vt:lpstr>Пищеварительная  система</vt:lpstr>
      <vt:lpstr>Сердце</vt:lpstr>
      <vt:lpstr>ОРГАНЫ ВЫДЕЛЕНИЯ</vt:lpstr>
      <vt:lpstr>Плавательный пузырь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Внутреннее и внешнее строение рыбы</dc:title>
  <dc:creator>Admin</dc:creator>
  <cp:lastModifiedBy>Admin</cp:lastModifiedBy>
  <cp:revision>55</cp:revision>
  <dcterms:modified xsi:type="dcterms:W3CDTF">2016-02-20T08:02:14Z</dcterms:modified>
</cp:coreProperties>
</file>