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84" r:id="rId5"/>
    <p:sldId id="285" r:id="rId6"/>
    <p:sldId id="286" r:id="rId7"/>
    <p:sldId id="287" r:id="rId8"/>
    <p:sldId id="268" r:id="rId9"/>
    <p:sldId id="267" r:id="rId10"/>
    <p:sldId id="283" r:id="rId11"/>
    <p:sldId id="270" r:id="rId12"/>
    <p:sldId id="271" r:id="rId13"/>
    <p:sldId id="273" r:id="rId14"/>
    <p:sldId id="275" r:id="rId15"/>
    <p:sldId id="277" r:id="rId16"/>
    <p:sldId id="28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64" d="100"/>
          <a:sy n="64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3ABA-D840-440F-A4AC-7EC39DE56809}" type="datetimeFigureOut">
              <a:rPr lang="ru-RU" smtClean="0"/>
              <a:pPr/>
              <a:t>19.02.2016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CDD0-4B6C-43BD-ABF7-868BA5CF35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3ABA-D840-440F-A4AC-7EC39DE56809}" type="datetimeFigureOut">
              <a:rPr lang="ru-RU" smtClean="0"/>
              <a:pPr/>
              <a:t>19.02.2016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CDD0-4B6C-43BD-ABF7-868BA5CF35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3ABA-D840-440F-A4AC-7EC39DE56809}" type="datetimeFigureOut">
              <a:rPr lang="ru-RU" smtClean="0"/>
              <a:pPr/>
              <a:t>19.02.2016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CDD0-4B6C-43BD-ABF7-868BA5CF35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3ABA-D840-440F-A4AC-7EC39DE56809}" type="datetimeFigureOut">
              <a:rPr lang="ru-RU" smtClean="0"/>
              <a:pPr/>
              <a:t>19.02.2016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CDD0-4B6C-43BD-ABF7-868BA5CF35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3ABA-D840-440F-A4AC-7EC39DE56809}" type="datetimeFigureOut">
              <a:rPr lang="ru-RU" smtClean="0"/>
              <a:pPr/>
              <a:t>19.02.2016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CDD0-4B6C-43BD-ABF7-868BA5CF35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3ABA-D840-440F-A4AC-7EC39DE56809}" type="datetimeFigureOut">
              <a:rPr lang="ru-RU" smtClean="0"/>
              <a:pPr/>
              <a:t>19.02.2016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CDD0-4B6C-43BD-ABF7-868BA5CF35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3ABA-D840-440F-A4AC-7EC39DE56809}" type="datetimeFigureOut">
              <a:rPr lang="ru-RU" smtClean="0"/>
              <a:pPr/>
              <a:t>19.02.2016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CDD0-4B6C-43BD-ABF7-868BA5CF35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3ABA-D840-440F-A4AC-7EC39DE56809}" type="datetimeFigureOut">
              <a:rPr lang="ru-RU" smtClean="0"/>
              <a:pPr/>
              <a:t>19.02.2016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CDD0-4B6C-43BD-ABF7-868BA5CF35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3ABA-D840-440F-A4AC-7EC39DE56809}" type="datetimeFigureOut">
              <a:rPr lang="ru-RU" smtClean="0"/>
              <a:pPr/>
              <a:t>19.02.2016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CDD0-4B6C-43BD-ABF7-868BA5CF35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3ABA-D840-440F-A4AC-7EC39DE56809}" type="datetimeFigureOut">
              <a:rPr lang="ru-RU" smtClean="0"/>
              <a:pPr/>
              <a:t>19.02.2016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CDD0-4B6C-43BD-ABF7-868BA5CF35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3ABA-D840-440F-A4AC-7EC39DE56809}" type="datetimeFigureOut">
              <a:rPr lang="ru-RU" smtClean="0"/>
              <a:pPr/>
              <a:t>19.02.2016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53ACDD0-4B6C-43BD-ABF7-868BA5CF35B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043ABA-D840-440F-A4AC-7EC39DE56809}" type="datetimeFigureOut">
              <a:rPr lang="ru-RU" smtClean="0"/>
              <a:pPr/>
              <a:t>19.02.2016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3ACDD0-4B6C-43BD-ABF7-868BA5CF35B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sportal.ru/konchuk-alina-eres-oolovn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348880"/>
            <a:ext cx="6768752" cy="3600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/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/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/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/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</a:b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Портфолио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воспитателя детского сада «Солнышко» с. </a:t>
            </a:r>
            <a:r>
              <a:rPr lang="ru-RU" sz="4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Межегей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Кончук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 Алины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Эрес-ооловны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/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</a:b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3796" name="Picture 4" descr="Анимация солнц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663754" cy="2996951"/>
          </a:xfrm>
          <a:prstGeom prst="rect">
            <a:avLst/>
          </a:prstGeom>
          <a:noFill/>
        </p:spPr>
      </p:pic>
      <p:pic>
        <p:nvPicPr>
          <p:cNvPr id="33798" name="Picture 6" descr="Картинка анимация анимашка дети фото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0"/>
            <a:ext cx="2400332" cy="1700808"/>
          </a:xfrm>
          <a:prstGeom prst="rect">
            <a:avLst/>
          </a:prstGeom>
          <a:noFill/>
        </p:spPr>
      </p:pic>
      <p:pic>
        <p:nvPicPr>
          <p:cNvPr id="33800" name="Picture 8" descr="Дети Анимация, анимаш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5085495"/>
            <a:ext cx="1728192" cy="1772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195736" y="188640"/>
            <a:ext cx="4355976" cy="25922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Теплою водою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Руки чисто мою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Кусочек мыла я возьму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И ладошки им потру.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Эмма\Desktop\P1030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24944"/>
            <a:ext cx="4683125" cy="351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788024" y="4077072"/>
            <a:ext cx="4355976" cy="18448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Мы за столиком сидим,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Вкусный завтрак мы едим.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Постарались повара,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Приготовили с утра!</a:t>
            </a:r>
          </a:p>
          <a:p>
            <a:pPr>
              <a:buNone/>
            </a:pP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1506" name="Picture 2" descr="C:\Users\Эмма\Desktop\P1030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4716016" cy="3539410"/>
          </a:xfrm>
          <a:prstGeom prst="rect">
            <a:avLst/>
          </a:prstGeom>
          <a:noFill/>
        </p:spPr>
      </p:pic>
      <p:pic>
        <p:nvPicPr>
          <p:cNvPr id="21509" name="Picture 5" descr="http://liubavyshka.ru/_ph/4/1/739172991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1944216" cy="2089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1124744"/>
            <a:ext cx="2448272" cy="5783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Наши будни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411760" y="4221088"/>
            <a:ext cx="4176464" cy="15121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Играть  мы любим очень,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Вы знаете друзья!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Без игр прожить ребенку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Никак, никак нельзя.</a:t>
            </a:r>
          </a:p>
          <a:p>
            <a:pPr algn="ctr">
              <a:buNone/>
            </a:pPr>
            <a:endParaRPr lang="ru-RU" sz="2400" dirty="0"/>
          </a:p>
        </p:txBody>
      </p:sp>
      <p:pic>
        <p:nvPicPr>
          <p:cNvPr id="20481" name="Picture 1" descr="C:\Users\Эмма\Desktop\P1030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248472" cy="3717032"/>
          </a:xfrm>
          <a:prstGeom prst="rect">
            <a:avLst/>
          </a:prstGeom>
          <a:noFill/>
        </p:spPr>
      </p:pic>
      <p:pic>
        <p:nvPicPr>
          <p:cNvPr id="20487" name="Picture 7" descr="http://liubavyshka.ru/_ph/55/1/768682839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1704975" cy="1171575"/>
          </a:xfrm>
          <a:prstGeom prst="rect">
            <a:avLst/>
          </a:prstGeom>
          <a:noFill/>
        </p:spPr>
      </p:pic>
      <p:pic>
        <p:nvPicPr>
          <p:cNvPr id="20489" name="Picture 9" descr="http://liubavyshka.ru/_ph/106/1/4071303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996952"/>
            <a:ext cx="982216" cy="982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716016" y="404664"/>
            <a:ext cx="4427984" cy="26642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Любим мы не только бегать,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Веселиться и играть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Кроме этого мы очень любим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Очень любим рисовать. </a:t>
            </a:r>
          </a:p>
          <a:p>
            <a:pPr algn="ctr">
              <a:buNone/>
            </a:pP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8434" name="Picture 2" descr="C:\Users\Эмма\Desktop\P1030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83125" cy="3514725"/>
          </a:xfrm>
          <a:prstGeom prst="rect">
            <a:avLst/>
          </a:prstGeom>
          <a:noFill/>
        </p:spPr>
      </p:pic>
      <p:pic>
        <p:nvPicPr>
          <p:cNvPr id="18437" name="Picture 5" descr="Солнышко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501008"/>
            <a:ext cx="4427984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88640"/>
            <a:ext cx="3456384" cy="5040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Веселые прогулки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051720" y="4293096"/>
            <a:ext cx="5256584" cy="25649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Свежий воздух малышам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Нужен и полезен!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Очень весело гулять!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И никаких болезней!...</a:t>
            </a:r>
          </a:p>
          <a:p>
            <a:pPr algn="ctr">
              <a:buNone/>
            </a:pPr>
            <a:endParaRPr lang="ru-RU" sz="3200" dirty="0"/>
          </a:p>
        </p:txBody>
      </p:sp>
      <p:pic>
        <p:nvPicPr>
          <p:cNvPr id="1026" name="Picture 2" descr="C:\Users\Эмма\Desktop\P1030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20688"/>
            <a:ext cx="4683125" cy="351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699792" y="0"/>
            <a:ext cx="3970784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Солнце скрылось за домами,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Покидаем детский сад.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Я рассказываю маме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Про себя и про ребят.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Как мы хором песни пели,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Как играли в чехарду,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Что мы пили,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Что мы ели,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Что читали в детсаду.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Я рассказываю честно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И подробно обо всем.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Знаю, маме интересно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Знать о том, как мы живем.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8398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rgbClr val="002060"/>
                </a:solidFill>
                <a:latin typeface="Monotype Corsiva" pitchFamily="66" charset="0"/>
              </a:rPr>
              <a:t>Спасибо за внимание!</a:t>
            </a:r>
            <a:endParaRPr lang="ru-RU" sz="9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Picture 5" descr="Солнышко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140968"/>
            <a:ext cx="4427984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2339752" y="1268760"/>
            <a:ext cx="4788024" cy="45091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Есть особый сад на свете,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Не деревья в нем, а дети,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Он для маленьких ребят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И зовется детский сад!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Детский сад,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Детский сад …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Почему так говорят?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Потому, что дружно в нем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Мы одной семьей растем!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2773" name="Picture 5" descr="Дети Анимация, анимашк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1739872" cy="1938714"/>
          </a:xfrm>
          <a:prstGeom prst="rect">
            <a:avLst/>
          </a:prstGeom>
          <a:noFill/>
        </p:spPr>
      </p:pic>
      <p:pic>
        <p:nvPicPr>
          <p:cNvPr id="32775" name="Picture 7" descr="Дети открытка анимация фото картин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2875" y="0"/>
            <a:ext cx="1381125" cy="1743076"/>
          </a:xfrm>
          <a:prstGeom prst="rect">
            <a:avLst/>
          </a:prstGeom>
          <a:noFill/>
        </p:spPr>
      </p:pic>
      <p:pic>
        <p:nvPicPr>
          <p:cNvPr id="32777" name="Picture 9" descr="http://odessa.kurorts.com/files/news/1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5" y="3861048"/>
            <a:ext cx="1475656" cy="1334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88640"/>
            <a:ext cx="3960440" cy="11967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Franklin Gothic Demi Cond" pitchFamily="34" charset="0"/>
              </a:rPr>
              <a:t>Добро пожаловать!</a:t>
            </a:r>
            <a:endParaRPr lang="ru-RU" sz="4400" b="1" dirty="0">
              <a:solidFill>
                <a:srgbClr val="FF0000"/>
              </a:solidFill>
              <a:latin typeface="Franklin Gothic Demi Con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556792"/>
            <a:ext cx="3960440" cy="51125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sz="20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Не пускают маму в сад?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Не грусти, приятель.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Вместо мамы у ребят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В группе воспитатель!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Нам семья старшая – группа,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Здесь игрушки и уют,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А скучать и плакать – глупо,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Мамы вечером придут.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Игры, песни очень кстати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Подобрал нам воспитатель.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В группе весело у нас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Каждый день и каждый час!</a:t>
            </a:r>
          </a:p>
          <a:p>
            <a:pPr algn="ctr">
              <a:buNone/>
            </a:pP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79512" y="4077072"/>
            <a:ext cx="2952328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Кончук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Алина </a:t>
            </a:r>
            <a:b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</a:br>
            <a:r>
              <a:rPr kumimoji="0" lang="ru-RU" sz="2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Эрес-ооловна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31746" name="Picture 2" descr="Дети Анимация, анимашк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53136"/>
            <a:ext cx="2106557" cy="2204864"/>
          </a:xfrm>
          <a:prstGeom prst="rect">
            <a:avLst/>
          </a:prstGeom>
          <a:noFill/>
        </p:spPr>
      </p:pic>
      <p:pic>
        <p:nvPicPr>
          <p:cNvPr id="13" name="Picture 7" descr="Дети открытка анимация фото картин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691680" cy="2135018"/>
          </a:xfrm>
          <a:prstGeom prst="rect">
            <a:avLst/>
          </a:prstGeom>
          <a:noFill/>
        </p:spPr>
      </p:pic>
      <p:pic>
        <p:nvPicPr>
          <p:cNvPr id="31747" name="Picture 3" descr="C:\Users\Эмма\Pictures\20140509_103052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" y="1"/>
            <a:ext cx="3203840" cy="3617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Дети Анимация, анимашк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53136"/>
            <a:ext cx="2106557" cy="2204864"/>
          </a:xfrm>
          <a:prstGeom prst="rect">
            <a:avLst/>
          </a:prstGeom>
          <a:noFill/>
        </p:spPr>
      </p:pic>
      <p:pic>
        <p:nvPicPr>
          <p:cNvPr id="13" name="Picture 7" descr="Дети открытка анимация фото картин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691680" cy="2135018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5400" b="1" i="1" dirty="0" err="1" smtClean="0">
                <a:solidFill>
                  <a:srgbClr val="660066"/>
                </a:solidFill>
                <a:latin typeface="Monotype Corsiva" pitchFamily="66" charset="0"/>
                <a:ea typeface="Batang" panose="02030600000101010101" pitchFamily="18" charset="-127"/>
              </a:rPr>
              <a:t>Кончук</a:t>
            </a:r>
            <a:r>
              <a:rPr lang="ru-RU" sz="5400" b="1" i="1" dirty="0" smtClean="0">
                <a:solidFill>
                  <a:srgbClr val="660066"/>
                </a:solidFill>
                <a:latin typeface="Monotype Corsiva" pitchFamily="66" charset="0"/>
                <a:ea typeface="Batang" panose="02030600000101010101" pitchFamily="18" charset="-127"/>
              </a:rPr>
              <a:t> </a:t>
            </a:r>
            <a:r>
              <a:rPr lang="en-US" sz="5400" b="1" i="1" dirty="0" smtClean="0">
                <a:solidFill>
                  <a:srgbClr val="660066"/>
                </a:solidFill>
                <a:latin typeface="Monotype Corsiva" pitchFamily="66" charset="0"/>
                <a:ea typeface="Batang" panose="02030600000101010101" pitchFamily="18" charset="-127"/>
              </a:rPr>
              <a:t> </a:t>
            </a:r>
            <a:r>
              <a:rPr lang="ru-RU" sz="5400" b="1" i="1" dirty="0" smtClean="0">
                <a:solidFill>
                  <a:srgbClr val="660066"/>
                </a:solidFill>
                <a:latin typeface="Monotype Corsiva" pitchFamily="66" charset="0"/>
                <a:ea typeface="Batang" panose="02030600000101010101" pitchFamily="18" charset="-127"/>
              </a:rPr>
              <a:t>Алина </a:t>
            </a:r>
            <a:r>
              <a:rPr lang="ru-RU" sz="5400" b="1" i="1" dirty="0" err="1" smtClean="0">
                <a:solidFill>
                  <a:srgbClr val="660066"/>
                </a:solidFill>
                <a:latin typeface="Monotype Corsiva" pitchFamily="66" charset="0"/>
                <a:ea typeface="Batang" panose="02030600000101010101" pitchFamily="18" charset="-127"/>
              </a:rPr>
              <a:t>Эрес-ооловна</a:t>
            </a:r>
            <a:endParaRPr lang="ru-RU" sz="5400" b="1" i="1" dirty="0" smtClean="0">
              <a:solidFill>
                <a:srgbClr val="660066"/>
              </a:solidFill>
              <a:latin typeface="Monotype Corsiva" pitchFamily="66" charset="0"/>
              <a:ea typeface="Batang" panose="02030600000101010101" pitchFamily="18" charset="-127"/>
            </a:endParaRPr>
          </a:p>
          <a:p>
            <a:pPr algn="ctr"/>
            <a:endParaRPr lang="ru-RU" sz="2000" b="1" dirty="0" smtClean="0"/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b="1" dirty="0" smtClean="0"/>
              <a:t>Дата рождения: </a:t>
            </a:r>
            <a:r>
              <a:rPr lang="ru-RU" sz="2800" dirty="0" smtClean="0"/>
              <a:t>28.09.1970</a:t>
            </a:r>
          </a:p>
          <a:p>
            <a:pPr>
              <a:buNone/>
            </a:pPr>
            <a:r>
              <a:rPr lang="ru-RU" sz="2800" b="1" dirty="0" smtClean="0"/>
              <a:t> Образование:  </a:t>
            </a:r>
            <a:r>
              <a:rPr lang="ru-RU" sz="2800" dirty="0" smtClean="0"/>
              <a:t>высшее, МГУКИ г. Москва, «социальный педагог»</a:t>
            </a:r>
          </a:p>
          <a:p>
            <a:pPr>
              <a:buNone/>
            </a:pPr>
            <a:r>
              <a:rPr lang="ru-RU" sz="2800" b="1" dirty="0" smtClean="0"/>
              <a:t> Место работы: </a:t>
            </a:r>
            <a:r>
              <a:rPr lang="ru-RU" sz="2800" dirty="0" smtClean="0"/>
              <a:t>МБДОУ детский сад «Солнышко» с. </a:t>
            </a:r>
            <a:r>
              <a:rPr lang="ru-RU" sz="2800" dirty="0" err="1" smtClean="0"/>
              <a:t>Межегей</a:t>
            </a:r>
            <a:r>
              <a:rPr lang="ru-RU" sz="2800" dirty="0" smtClean="0"/>
              <a:t> </a:t>
            </a:r>
            <a:r>
              <a:rPr lang="ru-RU" sz="2800" dirty="0" err="1" smtClean="0"/>
              <a:t>Тандинского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кожууна</a:t>
            </a:r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Занимаемая должность:</a:t>
            </a:r>
            <a:r>
              <a:rPr lang="ru-RU" sz="2800" dirty="0" smtClean="0"/>
              <a:t>  воспитатель  </a:t>
            </a:r>
          </a:p>
          <a:p>
            <a:pPr>
              <a:buNone/>
            </a:pPr>
            <a:r>
              <a:rPr lang="ru-RU" sz="2800" b="1" dirty="0" smtClean="0"/>
              <a:t>Стаж работы:</a:t>
            </a:r>
          </a:p>
          <a:p>
            <a:pPr>
              <a:buNone/>
            </a:pPr>
            <a:r>
              <a:rPr lang="ru-RU" sz="2800" dirty="0" smtClean="0"/>
              <a:t> а) общий 27 лет; </a:t>
            </a:r>
          </a:p>
          <a:p>
            <a:pPr>
              <a:buNone/>
            </a:pPr>
            <a:r>
              <a:rPr lang="ru-RU" sz="2800" dirty="0" smtClean="0"/>
              <a:t>б) в данном учреждении 3 года;</a:t>
            </a:r>
          </a:p>
          <a:p>
            <a:pPr>
              <a:buNone/>
            </a:pPr>
            <a:r>
              <a:rPr lang="ru-RU" sz="2800" dirty="0" smtClean="0"/>
              <a:t>в) в занимаемой должности 3 года.</a:t>
            </a:r>
          </a:p>
          <a:p>
            <a:pPr>
              <a:buNone/>
            </a:pPr>
            <a:r>
              <a:rPr lang="ru-RU" sz="2800" b="1" dirty="0" smtClean="0"/>
              <a:t>Тема самообразования</a:t>
            </a:r>
            <a:r>
              <a:rPr lang="ru-RU" sz="2800" dirty="0" smtClean="0"/>
              <a:t>: Развитие речи как средство формирования</a:t>
            </a:r>
          </a:p>
          <a:p>
            <a:pPr>
              <a:buNone/>
            </a:pPr>
            <a:r>
              <a:rPr lang="ru-RU" sz="2800" dirty="0" smtClean="0"/>
              <a:t>познавательных способностей у детей старшего дошкольного возраста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Личный сайт: </a:t>
            </a:r>
            <a:r>
              <a:rPr lang="ru-RU" sz="2800" u="sng" dirty="0" smtClean="0">
                <a:hlinkClick r:id="rId4"/>
              </a:rPr>
              <a:t>http://nsportal.ru/konchuk-alina-eres-oolovna</a:t>
            </a:r>
            <a:r>
              <a:rPr lang="en-US" sz="2800" u="sng" dirty="0" smtClean="0"/>
              <a:t>  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Электронная почта: </a:t>
            </a:r>
            <a:r>
              <a:rPr lang="en-US" sz="2800" dirty="0" smtClean="0"/>
              <a:t>konchuk1970@mail.ru</a:t>
            </a:r>
            <a:endParaRPr lang="ru-RU" sz="2800" dirty="0" smtClean="0"/>
          </a:p>
          <a:p>
            <a:r>
              <a:rPr lang="ru-RU" sz="2800" dirty="0" smtClean="0"/>
              <a:t>          </a:t>
            </a:r>
          </a:p>
          <a:p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332656"/>
            <a:ext cx="8229600" cy="7864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  <a:ea typeface="Times New Roman"/>
              </a:rPr>
              <a:t>Информационная карта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50825" y="333375"/>
            <a:ext cx="8642350" cy="579278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«Много на свете хороших профессий, но я знаю, моей  не найти интересней - это мысль присутствует со мной на протяжении всей моей деятельности. Педагогика – моё призванье, любимое дело, увлечение, работа. В наше непростое время остались работать с детьми только истинные педагоги, понимающие детскую душу и которые сами остались в душе детьми.</a:t>
            </a:r>
            <a:endParaRPr lang="en-US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0" indent="0" algn="just">
              <a:lnSpc>
                <a:spcPct val="150000"/>
              </a:lnSpc>
              <a:buFont typeface="Arial" charset="0"/>
              <a:buNone/>
              <a:defRPr/>
            </a:pPr>
            <a:r>
              <a:rPr lang="en-US" sz="2000" dirty="0" smtClean="0">
                <a:solidFill>
                  <a:srgbClr val="002060"/>
                </a:solidFill>
                <a:latin typeface="Monotype Corsiva" pitchFamily="66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Так что же значит быть воспитателем детского сада? Как выяснилось, это очень нелегкий и непростой труд, это постоянный поиск чего-то нового, это творческий подход, это новые открытия. И чтобы быть нужной и полезной детям, необходимо постоянно совершенствоваться самой, необходимо желание расти в профессии, как педагог, который со временем, с приобретением опыта становится только мудрее. И только при очень большом желании можно достигнуть наибольших высот.</a:t>
            </a:r>
          </a:p>
          <a:p>
            <a:pPr marL="0" indent="0" algn="just">
              <a:lnSpc>
                <a:spcPct val="150000"/>
              </a:lnSpc>
              <a:buFont typeface="Arial" charset="0"/>
              <a:buNone/>
              <a:defRPr/>
            </a:pPr>
            <a:endParaRPr lang="ru-RU" sz="2000" dirty="0" smtClean="0">
              <a:latin typeface="Monotype Corsiva" pitchFamily="66" charset="0"/>
            </a:endParaRPr>
          </a:p>
          <a:p>
            <a:pPr marL="0" indent="0" algn="just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sz="2000" dirty="0" smtClean="0"/>
          </a:p>
          <a:p>
            <a:pPr>
              <a:buFont typeface="Arial" charset="0"/>
              <a:buChar char="•"/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Мой девиз работы: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323850" y="1557338"/>
            <a:ext cx="8569325" cy="452596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rgbClr val="002060"/>
                </a:solidFill>
                <a:latin typeface="Monotype Corsiva" pitchFamily="66" charset="0"/>
              </a:rPr>
              <a:t>	</a:t>
            </a:r>
            <a:r>
              <a:rPr lang="ru-RU" sz="4800" smtClean="0">
                <a:solidFill>
                  <a:srgbClr val="002060"/>
                </a:solidFill>
                <a:latin typeface="Monotype Corsiva" pitchFamily="66" charset="0"/>
              </a:rPr>
              <a:t>«</a:t>
            </a:r>
            <a:r>
              <a:rPr lang="ru-RU" sz="4800" i="1" smtClean="0">
                <a:solidFill>
                  <a:srgbClr val="002060"/>
                </a:solidFill>
                <a:latin typeface="Monotype Corsiva" pitchFamily="66" charset="0"/>
              </a:rPr>
              <a:t>Любить детей и выполнять свою работу лучше, чем вчера, а завтра лучше, чем сегодня</a:t>
            </a:r>
            <a:r>
              <a:rPr lang="ru-RU" sz="4800" smtClean="0">
                <a:solidFill>
                  <a:srgbClr val="002060"/>
                </a:solidFill>
                <a:latin typeface="Monotype Corsiva" pitchFamily="66" charset="0"/>
              </a:rPr>
              <a:t>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just">
              <a:buFont typeface="Arial" pitchFamily="34" charset="0"/>
              <a:buNone/>
            </a:pPr>
            <a:r>
              <a:rPr lang="en-US" b="1" i="1" smtClean="0"/>
              <a:t>		</a:t>
            </a:r>
            <a:r>
              <a:rPr lang="ru-RU" sz="4400" b="1" i="1" smtClean="0">
                <a:solidFill>
                  <a:srgbClr val="FF0000"/>
                </a:solidFill>
                <a:latin typeface="Monotype Corsiva" pitchFamily="66" charset="0"/>
              </a:rPr>
              <a:t>Цель</a:t>
            </a:r>
            <a:r>
              <a:rPr lang="ru-RU" sz="4400" smtClean="0">
                <a:latin typeface="Monotype Corsiva" pitchFamily="66" charset="0"/>
              </a:rPr>
              <a:t> моей педагогической деятельности: видеть в каждом ребёнке личность, развивать то ценное, что заложено природой.</a:t>
            </a:r>
          </a:p>
          <a:p>
            <a:pPr algn="just">
              <a:buFont typeface="Arial" pitchFamily="34" charset="0"/>
              <a:buNone/>
            </a:pPr>
            <a:r>
              <a:rPr lang="en-US" sz="4400" b="1" i="1" smtClean="0">
                <a:latin typeface="Monotype Corsiva" pitchFamily="66" charset="0"/>
              </a:rPr>
              <a:t>		</a:t>
            </a:r>
            <a:r>
              <a:rPr lang="ru-RU" sz="4400" b="1" i="1" smtClean="0">
                <a:solidFill>
                  <a:srgbClr val="FF0000"/>
                </a:solidFill>
                <a:latin typeface="Monotype Corsiva" pitchFamily="66" charset="0"/>
              </a:rPr>
              <a:t>Мои педагогические принципы:</a:t>
            </a:r>
            <a:endParaRPr lang="en-US" sz="440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just">
              <a:buFont typeface="Arial" pitchFamily="34" charset="0"/>
              <a:buNone/>
            </a:pPr>
            <a:r>
              <a:rPr lang="en-US" sz="4400" smtClean="0">
                <a:solidFill>
                  <a:srgbClr val="FF0000"/>
                </a:solidFill>
                <a:latin typeface="Monotype Corsiva" pitchFamily="66" charset="0"/>
              </a:rPr>
              <a:t>1. </a:t>
            </a:r>
            <a:r>
              <a:rPr lang="ru-RU" sz="4400" smtClean="0">
                <a:latin typeface="Monotype Corsiva" pitchFamily="66" charset="0"/>
              </a:rPr>
              <a:t>Любовь к детям.</a:t>
            </a:r>
          </a:p>
          <a:p>
            <a:pPr algn="just">
              <a:buFont typeface="Arial" pitchFamily="34" charset="0"/>
              <a:buNone/>
            </a:pPr>
            <a:r>
              <a:rPr lang="en-US" sz="4400" smtClean="0">
                <a:latin typeface="Monotype Corsiva" pitchFamily="66" charset="0"/>
              </a:rPr>
              <a:t>2. </a:t>
            </a:r>
            <a:r>
              <a:rPr lang="ru-RU" sz="4400" smtClean="0">
                <a:latin typeface="Monotype Corsiva" pitchFamily="66" charset="0"/>
              </a:rPr>
              <a:t>Содружество и сотворчество.</a:t>
            </a:r>
          </a:p>
          <a:p>
            <a:pPr algn="just"/>
            <a:endParaRPr lang="ru-RU" sz="440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404664"/>
            <a:ext cx="1800200" cy="5063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Зарядка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1052736"/>
            <a:ext cx="4824536" cy="1800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Вот уже вставать пора!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Просыпайся, детвора!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Быстро встанем по порядку –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Дружно сделаем зарядку!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4577" name="Picture 1" descr="C:\Users\Эмма\Desktop\P10306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284984"/>
            <a:ext cx="3960440" cy="3024336"/>
          </a:xfrm>
          <a:prstGeom prst="rect">
            <a:avLst/>
          </a:prstGeom>
          <a:noFill/>
        </p:spPr>
      </p:pic>
      <p:pic>
        <p:nvPicPr>
          <p:cNvPr id="24586" name="Picture 10" descr="Анимашки Спорт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6306" y="2780928"/>
            <a:ext cx="1350150" cy="1080120"/>
          </a:xfrm>
          <a:prstGeom prst="rect">
            <a:avLst/>
          </a:prstGeom>
          <a:noFill/>
        </p:spPr>
      </p:pic>
      <p:pic>
        <p:nvPicPr>
          <p:cNvPr id="24588" name="Picture 12" descr="Анимашки Спорт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0928"/>
            <a:ext cx="1728189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3717032"/>
            <a:ext cx="4355976" cy="24208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Собрались ребята в круг,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Я твой друг и ты мой друг,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Дружно за руки возьмемся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И друг другу улыбнемся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3553" name="Picture 1" descr="C:\Users\Эмма\Desktop\P1030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3429000"/>
          </a:xfrm>
          <a:prstGeom prst="rect">
            <a:avLst/>
          </a:prstGeom>
          <a:noFill/>
        </p:spPr>
      </p:pic>
      <p:pic>
        <p:nvPicPr>
          <p:cNvPr id="23558" name="Picture 6" descr="Анимашки Спорт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836712"/>
            <a:ext cx="2350415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442</TotalTime>
  <Words>403</Words>
  <Application>Microsoft Office PowerPoint</Application>
  <PresentationFormat>Экран (4:3)</PresentationFormat>
  <Paragraphs>98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   Портфолио воспитателя детского сада «Солнышко» с. Межегей Кончук Алины Эрес-ооловны </vt:lpstr>
      <vt:lpstr>Слайд 2</vt:lpstr>
      <vt:lpstr> Добро пожаловать!</vt:lpstr>
      <vt:lpstr>Слайд 4</vt:lpstr>
      <vt:lpstr>Слайд 5</vt:lpstr>
      <vt:lpstr>Мой девиз работы:</vt:lpstr>
      <vt:lpstr>Слайд 7</vt:lpstr>
      <vt:lpstr>Зарядка</vt:lpstr>
      <vt:lpstr>Слайд 9</vt:lpstr>
      <vt:lpstr>Слайд 10</vt:lpstr>
      <vt:lpstr>Слайд 11</vt:lpstr>
      <vt:lpstr>Наши будни</vt:lpstr>
      <vt:lpstr>Слайд 13</vt:lpstr>
      <vt:lpstr>Веселые прогулки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POSITRONICA</cp:lastModifiedBy>
  <cp:revision>97</cp:revision>
  <dcterms:created xsi:type="dcterms:W3CDTF">2014-04-26T11:54:56Z</dcterms:created>
  <dcterms:modified xsi:type="dcterms:W3CDTF">2016-02-19T15:09:18Z</dcterms:modified>
</cp:coreProperties>
</file>