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1"/>
                </a:solidFill>
                <a:latin typeface="Monotype Corsiva" pitchFamily="66" charset="0"/>
              </a:rPr>
              <a:t>«Картины в технике «ТЕРРА»</a:t>
            </a:r>
            <a:br>
              <a:rPr lang="ru-RU" sz="5400" b="1" dirty="0" smtClean="0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4900" dirty="0" smtClean="0">
                <a:solidFill>
                  <a:srgbClr val="FFC000"/>
                </a:solidFill>
                <a:latin typeface="Monotype Corsiva" pitchFamily="66" charset="0"/>
              </a:rPr>
              <a:t/>
            </a:r>
            <a:br>
              <a:rPr lang="ru-RU" sz="4900" dirty="0" smtClean="0">
                <a:solidFill>
                  <a:srgbClr val="FFC000"/>
                </a:solidFill>
                <a:latin typeface="Monotype Corsiva" pitchFamily="66" charset="0"/>
              </a:rPr>
            </a:br>
            <a:endParaRPr lang="ru-RU" sz="49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akkal Majalla" pitchFamily="2" charset="-78"/>
              </a:rPr>
              <a:t>Педагог ДО ГБУ «ГППЦ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akkal Majalla" pitchFamily="2" charset="-78"/>
              </a:rPr>
              <a:t>ДОгМ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akkal Majalla" pitchFamily="2" charset="-78"/>
              </a:rPr>
              <a:t>»: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akkal Majalla" pitchFamily="2" charset="-78"/>
              </a:rPr>
              <a:t>Васильева Светлана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akkal Majalla" pitchFamily="2" charset="-78"/>
              </a:rPr>
              <a:t>Геннадьевна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Sakkal Majalla" pitchFamily="2" charset="-78"/>
            </a:endParaRPr>
          </a:p>
        </p:txBody>
      </p:sp>
      <p:pic>
        <p:nvPicPr>
          <p:cNvPr id="1026" name="Picture 2" descr="C:\Users\Светлана\Desktop\сгв\терра\SDC11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2537112" cy="3751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dirty="0" err="1" smtClean="0"/>
              <a:t>ь</a:t>
            </a:r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tx2"/>
                </a:solidFill>
              </a:rPr>
              <a:t>В наше время стали  популярны и модны флористические коллажи в технике «</a:t>
            </a:r>
            <a:r>
              <a:rPr lang="ru-RU" sz="2000" dirty="0" err="1" smtClean="0">
                <a:solidFill>
                  <a:schemeClr val="tx2"/>
                </a:solidFill>
              </a:rPr>
              <a:t>Терра</a:t>
            </a:r>
            <a:r>
              <a:rPr lang="ru-RU" sz="2000" dirty="0" smtClean="0">
                <a:solidFill>
                  <a:schemeClr val="tx2"/>
                </a:solidFill>
              </a:rPr>
              <a:t>». Флористика- особый вид творчества, который объединяет в себе трепетное отношение ко всему живому, наблюдательность, умение увидеть прекрасное, неповторимое в каждой малой травинке и художественное восприятие мира в целом.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51" name="Picture 3" descr="C:\Users\Светлана\Desktop\сгв\терра\SDC10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4147818" cy="28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tx2"/>
                </a:solidFill>
              </a:rPr>
              <a:t>Техника «</a:t>
            </a:r>
            <a:r>
              <a:rPr lang="ru-RU" sz="2000" dirty="0" err="1" smtClean="0">
                <a:solidFill>
                  <a:schemeClr val="tx2"/>
                </a:solidFill>
              </a:rPr>
              <a:t>Терра</a:t>
            </a:r>
            <a:r>
              <a:rPr lang="ru-RU" sz="2000" dirty="0" smtClean="0">
                <a:solidFill>
                  <a:schemeClr val="tx2"/>
                </a:solidFill>
              </a:rPr>
              <a:t>»- это техника создания объемных картин, которые позволяют по- новому передать разнообразие окружающего мира.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Светлана\Desktop\сгв\терра\SDC11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168352" cy="4309597"/>
          </a:xfrm>
          <a:prstGeom prst="rect">
            <a:avLst/>
          </a:prstGeom>
          <a:noFill/>
        </p:spPr>
      </p:pic>
      <p:pic>
        <p:nvPicPr>
          <p:cNvPr id="3075" name="Picture 3" descr="C:\Users\Светлана\Desktop\ТЕРРА\CIMG1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096344" cy="4276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</a:t>
            </a:r>
            <a:r>
              <a:rPr lang="ru-RU" sz="800" dirty="0" smtClean="0">
                <a:solidFill>
                  <a:schemeClr val="bg2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smtClean="0">
                <a:solidFill>
                  <a:schemeClr val="tx2"/>
                </a:solidFill>
              </a:rPr>
              <a:t>Техника флористического коллажа основана на классических представлениях о композиции и колористике. Но создателю картины в технике «</a:t>
            </a:r>
            <a:r>
              <a:rPr lang="ru-RU" sz="2000" dirty="0" err="1" smtClean="0">
                <a:solidFill>
                  <a:schemeClr val="tx2"/>
                </a:solidFill>
              </a:rPr>
              <a:t>Терра</a:t>
            </a:r>
            <a:r>
              <a:rPr lang="ru-RU" sz="2000" dirty="0" smtClean="0">
                <a:solidFill>
                  <a:schemeClr val="tx2"/>
                </a:solidFill>
              </a:rPr>
              <a:t>»не обязательно уметь рисовать. Материалы, используемые при создании. картин могут быть собраны в саду и лугу и высушены. Диковинные растения можно купить  в специализированных магазинах.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  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Светлана\Desktop\ТЕРРА\SDC18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3384376" cy="2463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</a:rPr>
              <a:t>    </a:t>
            </a:r>
            <a:r>
              <a:rPr lang="ru-RU" sz="2000" b="0" dirty="0" smtClean="0">
                <a:solidFill>
                  <a:schemeClr val="accent1"/>
                </a:solidFill>
              </a:rPr>
              <a:t>Такие картины являются оригинальным дополнением         любого интерьера.</a:t>
            </a:r>
            <a:endParaRPr lang="ru-RU" sz="2000" b="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Светлана\Desktop\сгв\терра\Настроение (терра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20688"/>
            <a:ext cx="3294643" cy="432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800" dirty="0" err="1" smtClean="0"/>
              <a:t>ра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err="1" smtClean="0">
                <a:solidFill>
                  <a:schemeClr val="tx2"/>
                </a:solidFill>
              </a:rPr>
              <a:t>Терра</a:t>
            </a:r>
            <a:r>
              <a:rPr lang="ru-RU" sz="2000" dirty="0" smtClean="0">
                <a:solidFill>
                  <a:schemeClr val="tx2"/>
                </a:solidFill>
              </a:rPr>
              <a:t> (от лат. </a:t>
            </a:r>
            <a:r>
              <a:rPr lang="ru-RU" sz="2000" dirty="0" err="1" smtClean="0">
                <a:solidFill>
                  <a:schemeClr val="tx2"/>
                </a:solidFill>
              </a:rPr>
              <a:t>terra</a:t>
            </a:r>
            <a:r>
              <a:rPr lang="ru-RU" sz="2000" dirty="0" smtClean="0">
                <a:solidFill>
                  <a:schemeClr val="tx2"/>
                </a:solidFill>
              </a:rPr>
              <a:t> – земля).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  Композиции в стиле «терра» выполняются в </a:t>
            </a:r>
            <a:r>
              <a:rPr lang="ru-RU" sz="2000" dirty="0" err="1" smtClean="0">
                <a:solidFill>
                  <a:schemeClr val="tx2"/>
                </a:solidFill>
              </a:rPr>
              <a:t>коллажной</a:t>
            </a:r>
            <a:r>
              <a:rPr lang="ru-RU" sz="2000" dirty="0" smtClean="0">
                <a:solidFill>
                  <a:schemeClr val="tx2"/>
                </a:solidFill>
              </a:rPr>
              <a:t> технике. Многому, что в обыденной жизни воспринимается как сор, в коллажах находится место. Обаяние техники «терра» — в ее многозначности. С ее помощью можно воспроизвести объем, глубину, цвет, игру светотени, разнообразие фактуры. На высохший раствор накладывается колористический тон. Тон — это основной цвет всей композиции или какой-либо ее части. Из красок наиболее подходит гуашь и акриловая краска.           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Светлана\Desktop\ТЕРРА\крас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581128"/>
            <a:ext cx="4217109" cy="1528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1"/>
                </a:solidFill>
              </a:rPr>
              <a:t>Работая в данной технике, погружаясь в раствор, выкладывая незатейливые композиции, мы словно, превращаемся в волшебников, которым подвластны все стихии.</a:t>
            </a:r>
            <a:endParaRPr lang="ru-RU" sz="22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Светлана\Desktop\ТЕРРА\SDC18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5255330" cy="3529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804</TotalTime>
  <Words>270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«Картины в технике «ТЕРРА»  </vt:lpstr>
      <vt:lpstr>                           ь            </vt:lpstr>
      <vt:lpstr>         р</vt:lpstr>
      <vt:lpstr>                                         .</vt:lpstr>
      <vt:lpstr>    Такие картины являются оригинальным дополнением         любого интерьера.</vt:lpstr>
      <vt:lpstr>                         ра</vt:lpstr>
      <vt:lpstr>Работая в данной технике, погружаясь в раствор, выкладывая незатейливые композиции, мы словно, превращаемся в волшебников, которым подвластны все стихии.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мастер-класс для педагогов  «Картины в технике «ТЕРРА»» </dc:title>
  <dc:creator>Светлана</dc:creator>
  <cp:lastModifiedBy>Светлана</cp:lastModifiedBy>
  <cp:revision>127</cp:revision>
  <dcterms:created xsi:type="dcterms:W3CDTF">2016-01-15T21:26:48Z</dcterms:created>
  <dcterms:modified xsi:type="dcterms:W3CDTF">2016-02-19T17:08:24Z</dcterms:modified>
</cp:coreProperties>
</file>