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272" r:id="rId4"/>
    <p:sldId id="258" r:id="rId5"/>
    <p:sldId id="273" r:id="rId6"/>
    <p:sldId id="274" r:id="rId7"/>
    <p:sldId id="275" r:id="rId8"/>
    <p:sldId id="276" r:id="rId9"/>
    <p:sldId id="277" r:id="rId10"/>
    <p:sldId id="269" r:id="rId11"/>
    <p:sldId id="278" r:id="rId12"/>
    <p:sldId id="279" r:id="rId13"/>
    <p:sldId id="280" r:id="rId14"/>
    <p:sldId id="259" r:id="rId15"/>
    <p:sldId id="281" r:id="rId16"/>
    <p:sldId id="262" r:id="rId17"/>
    <p:sldId id="282" r:id="rId18"/>
    <p:sldId id="263" r:id="rId19"/>
    <p:sldId id="283" r:id="rId20"/>
    <p:sldId id="264" r:id="rId21"/>
    <p:sldId id="261" r:id="rId22"/>
    <p:sldId id="284" r:id="rId23"/>
    <p:sldId id="260" r:id="rId24"/>
    <p:sldId id="285" r:id="rId25"/>
    <p:sldId id="286" r:id="rId26"/>
    <p:sldId id="266" r:id="rId27"/>
    <p:sldId id="287" r:id="rId28"/>
    <p:sldId id="268" r:id="rId29"/>
    <p:sldId id="288" r:id="rId30"/>
    <p:sldId id="289" r:id="rId31"/>
    <p:sldId id="265" r:id="rId32"/>
    <p:sldId id="267" r:id="rId33"/>
    <p:sldId id="270" r:id="rId34"/>
    <p:sldId id="27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F0CB7-8C53-4D3A-9A90-10C46DA7875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3EEAF-9502-4063-9785-ED46948AD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3EEAF-9502-4063-9785-ED46948ADE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4572032" cy="928694"/>
          </a:xfrm>
        </p:spPr>
        <p:txBody>
          <a:bodyPr>
            <a:noAutofit/>
          </a:bodyPr>
          <a:lstStyle/>
          <a:p>
            <a:pPr algn="ctr"/>
            <a:endParaRPr lang="ru-RU" sz="2400" b="1" i="1" dirty="0" smtClean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21" y="4357694"/>
            <a:ext cx="564360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endParaRPr lang="ru-RU" sz="2800" kern="10" spc="0" dirty="0" smtClean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6000768"/>
            <a:ext cx="593407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2500305"/>
            <a:ext cx="6121421" cy="335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719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ladraz.ru/upload/blogs/3081_c2fa61c87b29c2461318e8cdefa0f88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1785" y="1439545"/>
            <a:ext cx="5980430" cy="397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ladraz.ru/upload/blogs/3081_4181b2e1b829f8d3935a3640f70cea8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167" y="1445895"/>
            <a:ext cx="5955665" cy="3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ladraz.ru/upload/blogs/3081_5d7b4f86685be675785c57c47ab253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785794"/>
            <a:ext cx="735811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8625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ladraz.ru/upload/blogs/3081_72c14d01a085a9c90753b324d0b950e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2866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d12a9022f4fcfd2ee944c384df74dd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642918"/>
            <a:ext cx="807249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214578" cy="25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643050"/>
            <a:ext cx="1928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551de4ae6ca6697b5a8d1c89185a23d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1785" y="1445895"/>
            <a:ext cx="5980430" cy="3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14380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143512"/>
            <a:ext cx="241554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72074"/>
            <a:ext cx="2571768" cy="15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928802"/>
            <a:ext cx="22190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317bb08a87346aeff1bb45f74fd23fc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167" y="1198562"/>
            <a:ext cx="595566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85736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29556ee234b107cb651c16478c9d0a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167" y="1198562"/>
            <a:ext cx="595566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d576067b1cbc9152380e1dda184254f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1785" y="1186180"/>
            <a:ext cx="5980430" cy="44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14644" cy="1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ce3e27055a92ba8331eb4ef948ca554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435" y="1198562"/>
            <a:ext cx="599313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004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38e0f52ac6ec127e581d7b4164bcada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167" y="1198562"/>
            <a:ext cx="595566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День защитников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Отечества возник в 1918 году,  как день рождения Красной Армии. 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3081_68024e0afba5c9ee3e0892ac600d73f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167" y="1445895"/>
            <a:ext cx="5955665" cy="3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2846716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428892" cy="1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92919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443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7628"/>
            <a:ext cx="1814126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46434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0" y="1071546"/>
            <a:ext cx="7343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День Советской Армии и Военно-Морского Флота.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kladraz.ru/upload/blogs/3081_57b3ae296e5182a0ccd59947c70aafd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6286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082366"/>
          </a:xfrm>
        </p:spPr>
        <p:txBody>
          <a:bodyPr>
            <a:noAutofit/>
          </a:bodyPr>
          <a:lstStyle/>
          <a:p>
            <a:pPr algn="ctr"/>
            <a:r>
              <a:rPr lang="ru-RU" sz="9600" b="1" smtClean="0">
                <a:solidFill>
                  <a:srgbClr val="C00000"/>
                </a:solidFill>
                <a:latin typeface="Arial Narrow" pitchFamily="34" charset="0"/>
              </a:rPr>
              <a:t>День Защитника Отечества</a:t>
            </a:r>
            <a:endParaRPr lang="ru-RU" sz="10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ladraz.ru/upload/blogs/3081_e996e4c55936883e233f41c35ded0ef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kladraz.ru/upload/blogs/3081_5296da9b74b9ea0e6b90943a1b7eeb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1785" y="1445895"/>
            <a:ext cx="5980430" cy="3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772</TotalTime>
  <Words>640</Words>
  <Application>Microsoft Office PowerPoint</Application>
  <PresentationFormat>Экран (4:3)</PresentationFormat>
  <Paragraphs>173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.</vt:lpstr>
      <vt:lpstr>  </vt:lpstr>
      <vt:lpstr>Слайд 3</vt:lpstr>
      <vt:lpstr>Российский воин</vt:lpstr>
      <vt:lpstr>Слайд 5</vt:lpstr>
      <vt:lpstr>День Советской Армии и Военно-Морского Флота.</vt:lpstr>
      <vt:lpstr>День Защитника Отечества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                           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hach</cp:lastModifiedBy>
  <cp:revision>59</cp:revision>
  <dcterms:created xsi:type="dcterms:W3CDTF">2011-02-12T16:41:32Z</dcterms:created>
  <dcterms:modified xsi:type="dcterms:W3CDTF">2016-02-18T08:02:00Z</dcterms:modified>
</cp:coreProperties>
</file>