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9" r:id="rId3"/>
    <p:sldId id="256" r:id="rId4"/>
    <p:sldId id="257" r:id="rId5"/>
    <p:sldId id="259" r:id="rId6"/>
    <p:sldId id="261" r:id="rId7"/>
    <p:sldId id="266" r:id="rId8"/>
    <p:sldId id="268" r:id="rId9"/>
    <p:sldId id="267" r:id="rId10"/>
    <p:sldId id="260" r:id="rId11"/>
    <p:sldId id="262" r:id="rId12"/>
    <p:sldId id="263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44BB08-E3C4-47C9-9FE7-BF9CC96F07EF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745AD5-49E0-4715-9995-C3627A1D08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Прочитайте слова и из первых букв каждого слова составьте и запишите новые слова:</a:t>
            </a:r>
          </a:p>
          <a:p>
            <a:r>
              <a:rPr lang="ru-RU" sz="3200" dirty="0" smtClean="0"/>
              <a:t>Комната, лестница, арка, стена, </a:t>
            </a:r>
            <a:r>
              <a:rPr lang="ru-RU" sz="3200" dirty="0" smtClean="0"/>
              <a:t>строитель</a:t>
            </a:r>
            <a:endParaRPr lang="ru-RU" sz="3200" dirty="0" smtClean="0"/>
          </a:p>
          <a:p>
            <a:r>
              <a:rPr lang="ru-RU" sz="3200" dirty="0" smtClean="0"/>
              <a:t>Весна, апрель, небо, наст, атмосфера </a:t>
            </a:r>
          </a:p>
          <a:p>
            <a:r>
              <a:rPr lang="ru-RU" sz="3200" dirty="0" smtClean="0"/>
              <a:t>Гуашь, ранец, игра, портфель, пенал </a:t>
            </a:r>
          </a:p>
          <a:p>
            <a:r>
              <a:rPr lang="ru-RU" sz="3200" dirty="0" smtClean="0"/>
              <a:t>Аист, лебедь, лиса, енот, ястреб 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286124"/>
            <a:ext cx="8183880" cy="2748916"/>
          </a:xfrm>
        </p:spPr>
        <p:txBody>
          <a:bodyPr/>
          <a:lstStyle/>
          <a:p>
            <a:r>
              <a:rPr lang="ru-RU" i="1" dirty="0" smtClean="0"/>
              <a:t>Я сегодня всем наврал – от стыда </a:t>
            </a:r>
            <a:r>
              <a:rPr lang="ru-RU" i="1" dirty="0" smtClean="0"/>
              <a:t>алею</a:t>
            </a:r>
            <a:r>
              <a:rPr lang="ru-RU" i="1" dirty="0" smtClean="0"/>
              <a:t>. Вот пойду и спрячусь я в тёмную </a:t>
            </a:r>
            <a:r>
              <a:rPr lang="ru-RU" i="1" dirty="0" smtClean="0"/>
              <a:t>аллею</a:t>
            </a:r>
            <a:r>
              <a:rPr lang="ru-RU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255706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/>
              <a:t>Я сегодня всем наврал – от стыда аллею. Вот пойду и спрячусь я в тёмную алею.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Многим долго неизвестный </a:t>
            </a:r>
          </a:p>
          <a:p>
            <a:pPr>
              <a:buNone/>
            </a:pPr>
            <a:r>
              <a:rPr lang="ru-RU" dirty="0" smtClean="0"/>
              <a:t>стал он каждому дружок, </a:t>
            </a:r>
          </a:p>
          <a:p>
            <a:pPr>
              <a:buNone/>
            </a:pPr>
            <a:r>
              <a:rPr lang="ru-RU" dirty="0" smtClean="0"/>
              <a:t>всем по сказке интересной </a:t>
            </a:r>
          </a:p>
          <a:p>
            <a:pPr>
              <a:buNone/>
            </a:pPr>
            <a:r>
              <a:rPr lang="ru-RU" dirty="0" smtClean="0"/>
              <a:t>мальчик луковка знаком. </a:t>
            </a:r>
          </a:p>
          <a:p>
            <a:pPr>
              <a:buNone/>
            </a:pPr>
            <a:r>
              <a:rPr lang="ru-RU" dirty="0" smtClean="0"/>
              <a:t>Очень быстро и недлинно </a:t>
            </a:r>
          </a:p>
          <a:p>
            <a:pPr>
              <a:buNone/>
            </a:pPr>
            <a:r>
              <a:rPr lang="ru-RU" dirty="0" smtClean="0"/>
              <a:t>он зовётся ...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7620" y="3214686"/>
            <a:ext cx="371477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Чиполлино</a:t>
            </a:r>
            <a:endParaRPr lang="ru-RU" sz="4000" b="1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643314"/>
            <a:ext cx="17716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Он и весел и не злобен, </a:t>
            </a:r>
          </a:p>
          <a:p>
            <a:pPr>
              <a:buNone/>
            </a:pPr>
            <a:r>
              <a:rPr lang="ru-RU" dirty="0" smtClean="0"/>
              <a:t>этот милый </a:t>
            </a:r>
            <a:r>
              <a:rPr lang="ru-RU" dirty="0" err="1" smtClean="0"/>
              <a:t>чудачок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С ним приятель Пятачок. </a:t>
            </a:r>
          </a:p>
          <a:p>
            <a:pPr>
              <a:buNone/>
            </a:pPr>
            <a:r>
              <a:rPr lang="ru-RU" dirty="0" smtClean="0"/>
              <a:t>Для него прогулка - праздник, </a:t>
            </a:r>
          </a:p>
          <a:p>
            <a:pPr>
              <a:buNone/>
            </a:pPr>
            <a:r>
              <a:rPr lang="ru-RU" dirty="0" smtClean="0"/>
              <a:t>И на мёд особый нюх. </a:t>
            </a:r>
          </a:p>
          <a:p>
            <a:pPr>
              <a:buNone/>
            </a:pPr>
            <a:r>
              <a:rPr lang="ru-RU" dirty="0" smtClean="0"/>
              <a:t>Это плюшевый проказник, </a:t>
            </a:r>
          </a:p>
          <a:p>
            <a:pPr>
              <a:buNone/>
            </a:pPr>
            <a:r>
              <a:rPr lang="ru-RU" dirty="0" smtClean="0"/>
              <a:t>медвежонок ...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3714752"/>
            <a:ext cx="4214842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/>
              <a:t>Винни</a:t>
            </a:r>
            <a:r>
              <a:rPr lang="ru-RU" sz="4000" b="1" dirty="0" smtClean="0"/>
              <a:t> - Пух</a:t>
            </a:r>
            <a:endParaRPr lang="ru-RU" sz="4000" b="1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14818"/>
            <a:ext cx="2762256" cy="20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Он дружок зверям и детям, </a:t>
            </a:r>
          </a:p>
          <a:p>
            <a:pPr>
              <a:buNone/>
            </a:pPr>
            <a:r>
              <a:rPr lang="ru-RU" dirty="0" smtClean="0"/>
              <a:t>он - живое существо, </a:t>
            </a:r>
          </a:p>
          <a:p>
            <a:pPr>
              <a:buNone/>
            </a:pPr>
            <a:r>
              <a:rPr lang="ru-RU" dirty="0" smtClean="0"/>
              <a:t>но таких на белом свете </a:t>
            </a:r>
          </a:p>
          <a:p>
            <a:pPr>
              <a:buNone/>
            </a:pPr>
            <a:r>
              <a:rPr lang="ru-RU" dirty="0" smtClean="0"/>
              <a:t>больше нет ни одного, </a:t>
            </a:r>
          </a:p>
          <a:p>
            <a:pPr>
              <a:buNone/>
            </a:pPr>
            <a:r>
              <a:rPr lang="ru-RU" dirty="0" smtClean="0"/>
              <a:t>потому что он не птица, </a:t>
            </a:r>
          </a:p>
          <a:p>
            <a:pPr>
              <a:buNone/>
            </a:pPr>
            <a:r>
              <a:rPr lang="ru-RU" dirty="0" smtClean="0"/>
              <a:t>ни тигрёнок, не лисица, </a:t>
            </a:r>
          </a:p>
          <a:p>
            <a:pPr>
              <a:buNone/>
            </a:pPr>
            <a:r>
              <a:rPr lang="ru-RU" dirty="0" smtClean="0"/>
              <a:t>не котёнок, не щенок, </a:t>
            </a:r>
          </a:p>
          <a:p>
            <a:pPr>
              <a:buNone/>
            </a:pPr>
            <a:r>
              <a:rPr lang="ru-RU" dirty="0" smtClean="0"/>
              <a:t>не волчонок, не сурок, </a:t>
            </a:r>
          </a:p>
          <a:p>
            <a:pPr>
              <a:buNone/>
            </a:pPr>
            <a:r>
              <a:rPr lang="ru-RU" dirty="0" smtClean="0"/>
              <a:t>но заснята для кино </a:t>
            </a:r>
          </a:p>
          <a:p>
            <a:pPr>
              <a:buNone/>
            </a:pPr>
            <a:r>
              <a:rPr lang="ru-RU" dirty="0" smtClean="0"/>
              <a:t>и известна всем давно </a:t>
            </a:r>
          </a:p>
          <a:p>
            <a:pPr>
              <a:buNone/>
            </a:pPr>
            <a:r>
              <a:rPr lang="ru-RU" dirty="0" smtClean="0"/>
              <a:t>эта милая мордашка, </a:t>
            </a:r>
          </a:p>
          <a:p>
            <a:pPr>
              <a:buNone/>
            </a:pPr>
            <a:r>
              <a:rPr lang="ru-RU" dirty="0" smtClean="0"/>
              <a:t>а зовётся ...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14744" y="5000636"/>
            <a:ext cx="457203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/>
              <a:t>Чебурашка</a:t>
            </a:r>
            <a:endParaRPr lang="ru-RU" sz="3600" b="1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1357298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8473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Класс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Ванна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Грипп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rgbClr val="FF0000"/>
                </a:solidFill>
              </a:rPr>
              <a:t>ллея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Вдоль дороги по бокам липы, клёны тут и там. Всем идти здесь веселее. Этот путь зовут </a:t>
            </a:r>
            <a:r>
              <a:rPr lang="ru-RU" b="1" dirty="0" smtClean="0"/>
              <a:t>…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3214686"/>
            <a:ext cx="3039215" cy="227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071810"/>
            <a:ext cx="33279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ый прямоугольник 8"/>
          <p:cNvSpPr/>
          <p:nvPr/>
        </p:nvSpPr>
        <p:spPr>
          <a:xfrm>
            <a:off x="4214810" y="1714488"/>
            <a:ext cx="207170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АЛЛЕЯ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183880" cy="200026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Тема урока: </a:t>
            </a:r>
            <a:br>
              <a:rPr lang="ru-RU" sz="4000" dirty="0" smtClean="0"/>
            </a:br>
            <a:r>
              <a:rPr lang="ru-RU" sz="4000" dirty="0" smtClean="0"/>
              <a:t>«Слова с удвоенными согласными»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428868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/>
              <a:t>Ссора   </a:t>
            </a:r>
            <a:r>
              <a:rPr lang="ru-RU" sz="3600" b="1" i="1" dirty="0" smtClean="0"/>
              <a:t>  </a:t>
            </a:r>
            <a:r>
              <a:rPr lang="ru-RU" sz="3600" b="1" i="1" dirty="0" smtClean="0"/>
              <a:t>медленно    рассказ     пассажир    </a:t>
            </a:r>
            <a:r>
              <a:rPr lang="ru-RU" sz="3600" b="1" i="1" dirty="0" smtClean="0"/>
              <a:t>русский</a:t>
            </a:r>
          </a:p>
          <a:p>
            <a:pPr>
              <a:buNone/>
            </a:pPr>
            <a:r>
              <a:rPr lang="ru-RU" b="1" i="1" dirty="0" smtClean="0"/>
              <a:t>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 Подумайте, какие слова лишние, не имеющие удвоенную согласную </a:t>
            </a:r>
            <a:r>
              <a:rPr lang="ru-RU" dirty="0" smtClean="0"/>
              <a:t>в </a:t>
            </a:r>
            <a:r>
              <a:rPr lang="ru-RU" dirty="0" smtClean="0"/>
              <a:t>корне?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Громко тикают часы</a:t>
            </a:r>
          </a:p>
          <a:p>
            <a:pPr>
              <a:buNone/>
            </a:pPr>
            <a:r>
              <a:rPr lang="ru-RU" sz="3200" b="1" dirty="0" smtClean="0"/>
              <a:t> </a:t>
            </a:r>
            <a:r>
              <a:rPr lang="ru-RU" sz="3200" b="1" dirty="0" smtClean="0"/>
              <a:t>Тик-так</a:t>
            </a:r>
            <a:r>
              <a:rPr lang="ru-RU" sz="3200" b="1" dirty="0" smtClean="0"/>
              <a:t>, тик-так.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В </a:t>
            </a:r>
            <a:r>
              <a:rPr lang="ru-RU" sz="3200" b="1" dirty="0" smtClean="0"/>
              <a:t>школу нам пора идти</a:t>
            </a:r>
            <a:r>
              <a:rPr lang="ru-RU" sz="3200" b="1" dirty="0" smtClean="0"/>
              <a:t>,</a:t>
            </a:r>
            <a:r>
              <a:rPr lang="ru-RU" sz="3200" b="1" dirty="0" smtClean="0"/>
              <a:t> </a:t>
            </a:r>
          </a:p>
          <a:p>
            <a:pPr>
              <a:buNone/>
            </a:pPr>
            <a:r>
              <a:rPr lang="ru-RU" sz="3200" b="1" dirty="0" smtClean="0"/>
              <a:t>Тик-так, </a:t>
            </a:r>
            <a:r>
              <a:rPr lang="ru-RU" sz="3200" b="1" dirty="0" smtClean="0"/>
              <a:t>тик-так.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Мы </a:t>
            </a:r>
            <a:r>
              <a:rPr lang="ru-RU" sz="3200" b="1" dirty="0" smtClean="0"/>
              <a:t>учебники собрали, </a:t>
            </a:r>
          </a:p>
          <a:p>
            <a:pPr>
              <a:buNone/>
            </a:pPr>
            <a:r>
              <a:rPr lang="ru-RU" sz="3200" b="1" dirty="0" smtClean="0"/>
              <a:t>Тик-так</a:t>
            </a:r>
            <a:r>
              <a:rPr lang="ru-RU" sz="3200" b="1" dirty="0" smtClean="0"/>
              <a:t>, тик-так. </a:t>
            </a:r>
          </a:p>
          <a:p>
            <a:pPr>
              <a:buNone/>
            </a:pPr>
            <a:r>
              <a:rPr lang="ru-RU" sz="3200" b="1" dirty="0" smtClean="0"/>
              <a:t>В </a:t>
            </a:r>
            <a:r>
              <a:rPr lang="ru-RU" sz="3200" b="1" dirty="0" smtClean="0"/>
              <a:t>школу дружно </a:t>
            </a:r>
            <a:r>
              <a:rPr lang="ru-RU" sz="3200" b="1" dirty="0" smtClean="0"/>
              <a:t>зашагали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Тик-так</a:t>
            </a:r>
            <a:r>
              <a:rPr lang="ru-RU" sz="3200" b="1" dirty="0" smtClean="0"/>
              <a:t>, тик-так.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шарада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857364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Первая буква есть в слово сурок,</a:t>
            </a:r>
          </a:p>
          <a:p>
            <a:pPr>
              <a:buNone/>
            </a:pPr>
            <a:r>
              <a:rPr lang="ru-RU" dirty="0" smtClean="0"/>
              <a:t>Но нет этой буквы в слове урок.</a:t>
            </a:r>
          </a:p>
          <a:p>
            <a:pPr>
              <a:buNone/>
            </a:pPr>
            <a:r>
              <a:rPr lang="ru-RU" dirty="0" smtClean="0"/>
              <a:t>А дальше подумай,</a:t>
            </a:r>
          </a:p>
          <a:p>
            <a:pPr>
              <a:buNone/>
            </a:pPr>
            <a:r>
              <a:rPr lang="ru-RU" dirty="0" smtClean="0"/>
              <a:t>И краткое слово средь умных ребят ты найдёшь у любого.</a:t>
            </a:r>
          </a:p>
          <a:p>
            <a:pPr>
              <a:buNone/>
            </a:pPr>
            <a:r>
              <a:rPr lang="ru-RU" dirty="0" smtClean="0"/>
              <a:t>Две буквы у мамы возьми без смущенья.</a:t>
            </a:r>
          </a:p>
          <a:p>
            <a:pPr>
              <a:buNone/>
            </a:pPr>
            <a:r>
              <a:rPr lang="ru-RU" dirty="0" smtClean="0"/>
              <a:t>И в целом получишь итог от сложенья.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57752" y="5357826"/>
            <a:ext cx="3357586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СУММА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54159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Балл – оценка.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Бал – большой танцевальный вечер.</a:t>
            </a:r>
            <a:endParaRPr lang="ru-RU" dirty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0" y="714356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857628"/>
            <a:ext cx="3048003" cy="2028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Дрожжи – вещество, составляющее из микроскопических грибков, вызывающих брожение.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Дрожи – от дрожать (от холода, от страха).</a:t>
            </a:r>
            <a:endParaRPr lang="ru-RU" dirty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357298"/>
            <a:ext cx="239077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85736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857760"/>
            <a:ext cx="1371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Сумма – значение чисел при сложении.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7+8=15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Сума – от сумка.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71876"/>
            <a:ext cx="19907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3857628"/>
            <a:ext cx="24669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355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Тема урока:  «Слова с удвоенными согласными»</vt:lpstr>
      <vt:lpstr>Слайд 5</vt:lpstr>
      <vt:lpstr>шарада</vt:lpstr>
      <vt:lpstr>Слайд 7</vt:lpstr>
      <vt:lpstr>Слайд 8</vt:lpstr>
      <vt:lpstr>Слайд 9</vt:lpstr>
      <vt:lpstr>Я сегодня всем наврал – от стыда алею. Вот пойду и спрячусь я в тёмную аллею. 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12</cp:revision>
  <dcterms:created xsi:type="dcterms:W3CDTF">2013-01-28T13:43:28Z</dcterms:created>
  <dcterms:modified xsi:type="dcterms:W3CDTF">2013-01-28T15:35:13Z</dcterms:modified>
</cp:coreProperties>
</file>