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0" r:id="rId8"/>
    <p:sldId id="263" r:id="rId9"/>
    <p:sldId id="272" r:id="rId10"/>
    <p:sldId id="266" r:id="rId11"/>
    <p:sldId id="264" r:id="rId12"/>
    <p:sldId id="265" r:id="rId13"/>
    <p:sldId id="267" r:id="rId14"/>
    <p:sldId id="270" r:id="rId15"/>
    <p:sldId id="271" r:id="rId16"/>
    <p:sldId id="269" r:id="rId17"/>
    <p:sldId id="268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187286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СЛОВАРНЫЕ СЛОВА</a:t>
            </a:r>
            <a:br>
              <a:rPr lang="ru-RU" sz="6600" b="1" dirty="0" smtClean="0"/>
            </a:br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ru-RU" sz="6600" b="1" dirty="0" smtClean="0"/>
              <a:t>«П Т И Ц Ы»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записи какого слова допущена ошибка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428868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3071810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2214554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4143380"/>
            <a:ext cx="2571768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ворона</a:t>
            </a:r>
            <a:endParaRPr lang="ru-RU" sz="4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4857760"/>
            <a:ext cx="2786082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/>
              <a:t>саловей</a:t>
            </a:r>
            <a:endParaRPr lang="ru-RU" sz="4400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43636" y="3929066"/>
            <a:ext cx="2428892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синица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записи какого слова допущена ошибка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2266232"/>
            <a:ext cx="1500197" cy="213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285992"/>
            <a:ext cx="1643074" cy="243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3754" t="6787" r="5401" b="8370"/>
          <a:stretch>
            <a:fillRect/>
          </a:stretch>
        </p:blipFill>
        <p:spPr bwMode="auto">
          <a:xfrm>
            <a:off x="3214678" y="2357430"/>
            <a:ext cx="253747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928662" y="4500570"/>
            <a:ext cx="2000264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/>
              <a:t>дятил</a:t>
            </a:r>
            <a:endParaRPr lang="ru-RU" sz="3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4143380"/>
            <a:ext cx="2643206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воробей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4857760"/>
            <a:ext cx="228601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сорока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записи какого слова не допущены ошибки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2857496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2143116"/>
            <a:ext cx="19812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4143380"/>
            <a:ext cx="264320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сеница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4714884"/>
            <a:ext cx="2571768" cy="857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снигирь</a:t>
            </a:r>
            <a:endParaRPr lang="ru-RU" sz="3200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15074" y="4500570"/>
            <a:ext cx="2000264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соловей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записи какого слова не допущены ошибки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54" t="6787" r="5401" b="8370"/>
          <a:stretch>
            <a:fillRect/>
          </a:stretch>
        </p:blipFill>
        <p:spPr bwMode="auto">
          <a:xfrm>
            <a:off x="1000100" y="2285992"/>
            <a:ext cx="2284388" cy="15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357430"/>
            <a:ext cx="1643074" cy="243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143116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000100" y="3857628"/>
            <a:ext cx="2286016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ворабей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7620" y="4786322"/>
            <a:ext cx="1714512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сорока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29322" y="4000504"/>
            <a:ext cx="2428892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варона</a:t>
            </a: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 пословицы, используя словарные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1530" indent="-742950">
              <a:buNone/>
            </a:pPr>
            <a:r>
              <a:rPr lang="ru-RU" sz="3200" b="1" dirty="0" smtClean="0"/>
              <a:t>1) Мал             , да голос велик.</a:t>
            </a:r>
          </a:p>
          <a:p>
            <a:pPr marL="811530" indent="-742950"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2)              и кукушка одного цвета, да голоса у низ разные.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786190"/>
            <a:ext cx="1214446" cy="9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071678"/>
            <a:ext cx="1071570" cy="124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 пословицы, используя словарные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23652"/>
            <a:ext cx="7786742" cy="4034306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3) Слово – не               , вылетит не </a:t>
            </a:r>
          </a:p>
          <a:p>
            <a:pPr>
              <a:buNone/>
            </a:pPr>
            <a:r>
              <a:rPr lang="ru-RU" sz="3200" b="1" dirty="0" smtClean="0"/>
              <a:t> поймаешь.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4) Не печалится            , что петь не 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может, его и так весь лес слышит.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754" t="6787" r="5401" b="8370"/>
          <a:stretch>
            <a:fillRect/>
          </a:stretch>
        </p:blipFill>
        <p:spPr bwMode="auto">
          <a:xfrm>
            <a:off x="3571868" y="2214554"/>
            <a:ext cx="1500198" cy="101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643314"/>
            <a:ext cx="1071569" cy="152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 пословицы, используя словарные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5</a:t>
            </a:r>
            <a:r>
              <a:rPr lang="ru-RU" sz="3200" b="1" dirty="0" smtClean="0"/>
              <a:t>) Не живёт             без белого </a:t>
            </a:r>
          </a:p>
          <a:p>
            <a:pPr>
              <a:buNone/>
            </a:pPr>
            <a:r>
              <a:rPr lang="ru-RU" sz="3200" b="1" dirty="0" smtClean="0"/>
              <a:t>бока.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6) Лучше                в руках, чем 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журавль в небе.</a:t>
            </a:r>
          </a:p>
          <a:p>
            <a:endParaRPr lang="ru-RU" sz="32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143116"/>
            <a:ext cx="1071570" cy="158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929066"/>
            <a:ext cx="1714512" cy="114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Восстанови пословицы, используя словарные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57256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1) Мал …, да голос велик.</a:t>
            </a:r>
          </a:p>
          <a:p>
            <a:pPr>
              <a:buNone/>
            </a:pPr>
            <a:r>
              <a:rPr lang="ru-RU" sz="3200" b="1" dirty="0" smtClean="0"/>
              <a:t>2) … и кукушка одного цвета, да голоса у </a:t>
            </a:r>
            <a:r>
              <a:rPr lang="ru-RU" sz="3200" b="1" dirty="0" smtClean="0"/>
              <a:t>них </a:t>
            </a:r>
            <a:r>
              <a:rPr lang="ru-RU" sz="3200" b="1" dirty="0" smtClean="0"/>
              <a:t>разные. </a:t>
            </a:r>
          </a:p>
          <a:p>
            <a:pPr>
              <a:buNone/>
            </a:pPr>
            <a:r>
              <a:rPr lang="ru-RU" sz="3200" b="1" dirty="0" smtClean="0"/>
              <a:t>3) Слово – не … , вылетит не поймаешь.</a:t>
            </a:r>
          </a:p>
          <a:p>
            <a:pPr>
              <a:buNone/>
            </a:pPr>
            <a:r>
              <a:rPr lang="ru-RU" sz="3200" b="1" dirty="0" smtClean="0"/>
              <a:t>4) Не печалится … , что петь не может, его и так весь лес слышит.</a:t>
            </a:r>
          </a:p>
          <a:p>
            <a:pPr>
              <a:buNone/>
            </a:pPr>
            <a:r>
              <a:rPr lang="ru-RU" sz="3200" b="1" dirty="0" smtClean="0"/>
              <a:t>5) Не живёт … без белого бока.</a:t>
            </a:r>
          </a:p>
          <a:p>
            <a:pPr>
              <a:buNone/>
            </a:pPr>
            <a:r>
              <a:rPr lang="ru-RU" sz="3200" b="1" dirty="0" smtClean="0"/>
              <a:t>6) Лучше …  в руках, чем журавль в небе.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285860"/>
            <a:ext cx="7024744" cy="200026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Запиши слова в алфавитном порядке, разделяя их на слоги. Вставь пропущенные буквы, поставь знак ударения.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928934"/>
            <a:ext cx="7429552" cy="33575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</a:rPr>
              <a:t>Сн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</a:rPr>
              <a:t>…гирь, </a:t>
            </a: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</a:rPr>
              <a:t>дят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</a:rPr>
              <a:t>…л, с…рока, в…р…бей, в…</a:t>
            </a: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</a:rPr>
              <a:t>рона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</a:rPr>
              <a:t>, с…</a:t>
            </a: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</a:rPr>
              <a:t>ница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</a:rPr>
              <a:t>, </a:t>
            </a: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</a:rPr>
              <a:t>с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</a:rPr>
              <a:t>…л…вей.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ПРОВЕРЬ СЕБЯ!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2323652"/>
            <a:ext cx="7028970" cy="339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err="1" smtClean="0"/>
              <a:t>В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-р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-бей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в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-ро-на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дя-т</a:t>
            </a:r>
            <a:r>
              <a:rPr lang="ru-RU" sz="4800" b="1" dirty="0" err="1" smtClean="0">
                <a:solidFill>
                  <a:srgbClr val="FF0000"/>
                </a:solidFill>
              </a:rPr>
              <a:t>е</a:t>
            </a:r>
            <a:r>
              <a:rPr lang="ru-RU" sz="4800" b="1" dirty="0" err="1" smtClean="0"/>
              <a:t>л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с</a:t>
            </a:r>
            <a:r>
              <a:rPr lang="ru-RU" sz="4800" b="1" dirty="0" err="1" smtClean="0">
                <a:solidFill>
                  <a:srgbClr val="FF0000"/>
                </a:solidFill>
              </a:rPr>
              <a:t>и</a:t>
            </a:r>
            <a:r>
              <a:rPr lang="ru-RU" sz="4800" b="1" dirty="0" err="1" smtClean="0"/>
              <a:t>-ни-ца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сн</a:t>
            </a:r>
            <a:r>
              <a:rPr lang="ru-RU" sz="4800" b="1" dirty="0" err="1" smtClean="0">
                <a:solidFill>
                  <a:srgbClr val="FF0000"/>
                </a:solidFill>
              </a:rPr>
              <a:t>е</a:t>
            </a:r>
            <a:r>
              <a:rPr lang="ru-RU" sz="4800" b="1" dirty="0" err="1" smtClean="0"/>
              <a:t>-гирь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с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-л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-вей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с</a:t>
            </a:r>
            <a:r>
              <a:rPr lang="ru-RU" sz="4800" b="1" dirty="0" err="1" smtClean="0">
                <a:solidFill>
                  <a:srgbClr val="FF0000"/>
                </a:solidFill>
              </a:rPr>
              <a:t>о</a:t>
            </a:r>
            <a:r>
              <a:rPr lang="ru-RU" sz="4800" b="1" dirty="0" err="1" smtClean="0"/>
              <a:t>-ро-ка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Расшифруй и запиши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2592288" cy="409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57686" y="2500306"/>
            <a:ext cx="3453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сн</a:t>
            </a:r>
            <a:r>
              <a:rPr lang="ru-RU" sz="6000" b="1" i="1" u="sng" dirty="0" smtClean="0">
                <a:solidFill>
                  <a:srgbClr val="FF0000"/>
                </a:solidFill>
                <a:latin typeface="Century Schoolbook" pitchFamily="18" charset="0"/>
              </a:rPr>
              <a:t>е</a:t>
            </a:r>
            <a:r>
              <a:rPr lang="ru-RU" sz="6000" b="1" i="1" dirty="0" smtClean="0">
                <a:latin typeface="Century Schoolbook" pitchFamily="18" charset="0"/>
              </a:rPr>
              <a:t>гирь</a:t>
            </a:r>
            <a:endParaRPr lang="ru-RU" sz="6000" b="1" i="1" dirty="0">
              <a:latin typeface="Century Schoolbook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071942"/>
            <a:ext cx="2976566" cy="222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88749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Расшифруй и запиши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2261528"/>
            <a:ext cx="2957286" cy="361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3438" y="4786322"/>
            <a:ext cx="29931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с</a:t>
            </a:r>
            <a:r>
              <a:rPr lang="ru-RU" sz="6000" b="1" i="1" u="sng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latin typeface="Century Schoolbook" pitchFamily="18" charset="0"/>
              </a:rPr>
              <a:t>рока</a:t>
            </a:r>
            <a:endParaRPr lang="ru-RU" sz="6000" b="1" i="1" dirty="0">
              <a:latin typeface="Century Schoolbook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214554"/>
            <a:ext cx="1895476" cy="281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5814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Расшифруй и запиши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321708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0628" y="4572008"/>
            <a:ext cx="33409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в</a:t>
            </a:r>
            <a:r>
              <a:rPr lang="ru-RU" sz="6000" b="1" i="1" u="sng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latin typeface="Century Schoolbook" pitchFamily="18" charset="0"/>
              </a:rPr>
              <a:t>р</a:t>
            </a:r>
            <a:r>
              <a:rPr lang="ru-RU" sz="6000" b="1" i="1" u="sng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latin typeface="Century Schoolbook" pitchFamily="18" charset="0"/>
              </a:rPr>
              <a:t>бей</a:t>
            </a:r>
            <a:endParaRPr lang="ru-RU" sz="6000" b="1" i="1" dirty="0">
              <a:latin typeface="Century Schoolbook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3754" t="6787" r="5401" b="8370"/>
          <a:stretch>
            <a:fillRect/>
          </a:stretch>
        </p:blipFill>
        <p:spPr bwMode="auto">
          <a:xfrm>
            <a:off x="4969195" y="2357430"/>
            <a:ext cx="296039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5481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Расшифруй и запиши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6303" y="2285992"/>
            <a:ext cx="3833403" cy="35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0072" y="4509120"/>
            <a:ext cx="30187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в</a:t>
            </a:r>
            <a:r>
              <a:rPr lang="ru-RU" sz="6000" b="1" i="1" u="sng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latin typeface="Century Schoolbook" pitchFamily="18" charset="0"/>
              </a:rPr>
              <a:t>рона</a:t>
            </a:r>
            <a:endParaRPr lang="ru-RU" sz="6000" b="1" i="1" dirty="0">
              <a:latin typeface="Century Schoolbook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500306"/>
            <a:ext cx="2857520" cy="214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03509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 и запиши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2266232"/>
            <a:ext cx="2369182" cy="33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714876" y="2428868"/>
            <a:ext cx="3143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Хоть я не молоток –</a:t>
            </a:r>
          </a:p>
          <a:p>
            <a:r>
              <a:rPr lang="ru-RU" dirty="0" smtClean="0"/>
              <a:t>По дереву стучу:</a:t>
            </a:r>
          </a:p>
          <a:p>
            <a:r>
              <a:rPr lang="ru-RU" dirty="0" smtClean="0"/>
              <a:t>В нем каждый уголок</a:t>
            </a:r>
          </a:p>
          <a:p>
            <a:r>
              <a:rPr lang="ru-RU" dirty="0" smtClean="0"/>
              <a:t>Обследовать хочу.</a:t>
            </a:r>
          </a:p>
          <a:p>
            <a:r>
              <a:rPr lang="ru-RU" dirty="0" smtClean="0"/>
              <a:t>Хожу я в шапке красной</a:t>
            </a:r>
          </a:p>
          <a:p>
            <a:r>
              <a:rPr lang="ru-RU" dirty="0" smtClean="0"/>
              <a:t>И акробат прекрасный.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4429132"/>
            <a:ext cx="2857520" cy="9286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дят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е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л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858016" y="528638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 и запиши</a:t>
            </a:r>
            <a:endParaRPr lang="ru-RU" dirty="0"/>
          </a:p>
        </p:txBody>
      </p:sp>
      <p:pic>
        <p:nvPicPr>
          <p:cNvPr id="5123" name="Picture 3" descr="C:\Users\Margo\Pictures\синич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347469"/>
            <a:ext cx="3389691" cy="309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644008" y="2781964"/>
            <a:ext cx="3528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Хоть поменьше воробья,</a:t>
            </a:r>
          </a:p>
          <a:p>
            <a:r>
              <a:rPr lang="ru-RU" dirty="0"/>
              <a:t>Не боюсь зимы и я,</a:t>
            </a:r>
          </a:p>
          <a:p>
            <a:r>
              <a:rPr lang="ru-RU" dirty="0"/>
              <a:t>Всем известная вам </a:t>
            </a:r>
            <a:r>
              <a:rPr lang="ru-RU" dirty="0" smtClean="0"/>
              <a:t>птица</a:t>
            </a:r>
            <a:r>
              <a:rPr lang="ru-RU" dirty="0"/>
              <a:t>.</a:t>
            </a:r>
          </a:p>
          <a:p>
            <a:r>
              <a:rPr lang="ru-RU" dirty="0"/>
              <a:t>А зовут меня 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4500570"/>
            <a:ext cx="32207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с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и</a:t>
            </a:r>
            <a:r>
              <a:rPr lang="ru-RU" sz="6000" b="1" i="1" dirty="0" smtClean="0">
                <a:latin typeface="Century Schoolbook" pitchFamily="18" charset="0"/>
              </a:rPr>
              <a:t>ница</a:t>
            </a:r>
            <a:endParaRPr lang="ru-RU" sz="6000" b="1" i="1" dirty="0">
              <a:latin typeface="Century Schoolbook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500694" y="5357826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9453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 и запиши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29124" y="2857496"/>
            <a:ext cx="4143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Он весной поет красиво,</a:t>
            </a:r>
          </a:p>
          <a:p>
            <a:r>
              <a:rPr lang="ru-RU" dirty="0" smtClean="0"/>
              <a:t>Звонко, весело, игриво!</a:t>
            </a:r>
          </a:p>
          <a:p>
            <a:r>
              <a:rPr lang="ru-RU" dirty="0" smtClean="0"/>
              <a:t>Угадай-ка поскорей,</a:t>
            </a:r>
          </a:p>
          <a:p>
            <a:r>
              <a:rPr lang="ru-RU" dirty="0" smtClean="0"/>
              <a:t>Что за птичка? ...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428868"/>
            <a:ext cx="2428892" cy="3226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143372" y="4643446"/>
            <a:ext cx="3571900" cy="1000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с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л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вей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857752" y="5500702"/>
            <a:ext cx="2143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857884" y="5500702"/>
            <a:ext cx="2143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57224" y="1071546"/>
            <a:ext cx="750099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Сн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е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гирь, с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рока, в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р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бей, в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рона, дят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е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л, с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и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ница, с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л</a:t>
            </a: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</a:rPr>
              <a:t>о</a:t>
            </a:r>
            <a:r>
              <a:rPr lang="ru-RU" sz="6000" b="1" i="1" dirty="0" smtClean="0">
                <a:solidFill>
                  <a:schemeClr val="tx1"/>
                </a:solidFill>
                <a:latin typeface="Century Schoolbook" pitchFamily="18" charset="0"/>
              </a:rPr>
              <a:t>вей.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360</TotalTime>
  <Words>363</Words>
  <Application>Microsoft Office PowerPoint</Application>
  <PresentationFormat>Экран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Остин</vt:lpstr>
      <vt:lpstr>СЛОВАРНЫЕ СЛОВА  «П Т И Ц Ы»</vt:lpstr>
      <vt:lpstr>Расшифруй и запиши</vt:lpstr>
      <vt:lpstr>Расшифруй и запиши</vt:lpstr>
      <vt:lpstr>Расшифруй и запиши</vt:lpstr>
      <vt:lpstr>Расшифруй и запиши</vt:lpstr>
      <vt:lpstr>Отгадай и запиши</vt:lpstr>
      <vt:lpstr>Отгадай и запиши</vt:lpstr>
      <vt:lpstr>Отгадай и запиши</vt:lpstr>
      <vt:lpstr>Слайд 9</vt:lpstr>
      <vt:lpstr>В записи какого слова допущена ошибка</vt:lpstr>
      <vt:lpstr>В записи какого слова допущена ошибка</vt:lpstr>
      <vt:lpstr>В записи какого слова не допущены ошибки</vt:lpstr>
      <vt:lpstr>В записи какого слова не допущены ошибки</vt:lpstr>
      <vt:lpstr>Восстанови пословицы, используя словарные слова.</vt:lpstr>
      <vt:lpstr>Восстанови пословицы, используя словарные слова.</vt:lpstr>
      <vt:lpstr>Восстанови пословицы, используя словарные слова.</vt:lpstr>
      <vt:lpstr>Восстанови пословицы, используя словарные слова.</vt:lpstr>
      <vt:lpstr>Запиши слова в алфавитном порядке, разделяя их на слоги. Вставь пропущенные буквы, поставь знак ударения.  </vt:lpstr>
      <vt:lpstr>ПРОВЕРЬ СЕБЯ!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Расшифруй и запиши</dc:title>
  <dc:creator>Margo</dc:creator>
  <cp:lastModifiedBy>10</cp:lastModifiedBy>
  <cp:revision>29</cp:revision>
  <dcterms:created xsi:type="dcterms:W3CDTF">2012-10-29T23:28:45Z</dcterms:created>
  <dcterms:modified xsi:type="dcterms:W3CDTF">2013-03-14T10:35:50Z</dcterms:modified>
</cp:coreProperties>
</file>