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5"/>
  </p:notesMasterIdLst>
  <p:handoutMasterIdLst>
    <p:handoutMasterId r:id="rId16"/>
  </p:handout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4" r:id="rId10"/>
    <p:sldId id="263" r:id="rId11"/>
    <p:sldId id="265" r:id="rId12"/>
    <p:sldId id="266" r:id="rId13"/>
    <p:sldId id="267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>
        <p:scale>
          <a:sx n="67" d="100"/>
          <a:sy n="67" d="100"/>
        </p:scale>
        <p:origin x="-1476" y="-1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56" d="100"/>
          <a:sy n="56" d="100"/>
        </p:scale>
        <p:origin x="-2886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2FAE64-2040-4757-8728-142BADC57E18}" type="datetimeFigureOut">
              <a:rPr lang="ru-RU" smtClean="0"/>
              <a:t>06.11.2013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82FA98-295F-490E-B33A-47037A6738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29417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66084B-86D9-4F82-A1B5-9199839ADD03}" type="datetimeFigureOut">
              <a:rPr lang="ru-RU" smtClean="0"/>
              <a:t>06.11.2013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4D865B-BD34-49C0-ACEB-919F5A4D97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24142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1741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8C5D12C8-8DAA-4CFE-9E1D-BC57F6200DC4}" type="slidenum">
              <a:rPr lang="ru-RU" altLang="ru-RU">
                <a:solidFill>
                  <a:prstClr val="black"/>
                </a:solidFill>
              </a:rPr>
              <a:pPr/>
              <a:t>8</a:t>
            </a:fld>
            <a:endParaRPr lang="ru-RU" alt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F4536-E032-46C7-A70C-2AFBBBD4B398}" type="datetimeFigureOut">
              <a:rPr lang="ru-RU" smtClean="0"/>
              <a:t>06.11.2013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191A3-8DFE-4ABD-9147-D614D004EA88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F4536-E032-46C7-A70C-2AFBBBD4B398}" type="datetimeFigureOut">
              <a:rPr lang="ru-RU" smtClean="0"/>
              <a:t>06.11.2013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191A3-8DFE-4ABD-9147-D614D004EA8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F4536-E032-46C7-A70C-2AFBBBD4B398}" type="datetimeFigureOut">
              <a:rPr lang="ru-RU" smtClean="0"/>
              <a:t>06.11.2013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191A3-8DFE-4ABD-9147-D614D004EA8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9C788D-DB47-4ACE-80FF-21B234AE3810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06.11.2013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7D9E3D-EE65-485B-9E34-0A98617D352E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80577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E6CA47-2F4C-4683-9CD6-0FFC79E0DE8E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06.11.2013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CE0EA5-7AD3-469B-89FE-AEF646AEA99F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70556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2BDE16-A1F5-4D40-B283-AEAAC550354D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06.11.2013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0D1198-BAA6-4A98-910F-AF97368AA0AB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51240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8DD12A-2987-49C0-BBD6-B87BA2949293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06.11.2013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806056-BE55-4E3C-8EEB-28281E3A0C83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57426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4EAD70-5A38-468E-80C4-189592F74166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06.11.2013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89B4D0-967C-4596-9FB7-DB75F5287374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04242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991F0E-CE01-4D44-942C-F9D08944DFC2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06.11.2013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3BBC51-EA93-4260-BE8D-C31A4F825AC8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060267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F9657A-A532-4759-A6EF-65E30E6F7030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06.11.2013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B5F175-DB55-4585-8CF7-3404B509703D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023077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93D182-E0B4-45D9-ABEF-7FA6C42E2B71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06.11.2013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086C1E-BC3E-4BA7-92CA-D74014B00B78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63768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F4536-E032-46C7-A70C-2AFBBBD4B398}" type="datetimeFigureOut">
              <a:rPr lang="ru-RU" smtClean="0"/>
              <a:t>06.11.2013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191A3-8DFE-4ABD-9147-D614D004EA88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BD6073-2138-40F6-9D06-58E6280CD66F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06.11.2013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CEEC5E-454E-4559-931B-6A9B5154753D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616601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085B3F-27C6-4BA6-A746-341A1A58B303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06.11.2013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82A8E5-4B9B-4C88-B502-07CEB1E54A8F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106556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AF3738-108A-4C9E-8890-D0AF902819EC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06.11.2013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F3567F-E245-42F3-95E3-FFD1E8FB15BF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09906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F4536-E032-46C7-A70C-2AFBBBD4B398}" type="datetimeFigureOut">
              <a:rPr lang="ru-RU" smtClean="0"/>
              <a:t>06.11.2013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191A3-8DFE-4ABD-9147-D614D004EA8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F4536-E032-46C7-A70C-2AFBBBD4B398}" type="datetimeFigureOut">
              <a:rPr lang="ru-RU" smtClean="0"/>
              <a:t>06.11.2013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191A3-8DFE-4ABD-9147-D614D004EA88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F4536-E032-46C7-A70C-2AFBBBD4B398}" type="datetimeFigureOut">
              <a:rPr lang="ru-RU" smtClean="0"/>
              <a:t>06.11.2013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191A3-8DFE-4ABD-9147-D614D004EA88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F4536-E032-46C7-A70C-2AFBBBD4B398}" type="datetimeFigureOut">
              <a:rPr lang="ru-RU" smtClean="0"/>
              <a:t>06.11.2013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191A3-8DFE-4ABD-9147-D614D004EA8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F4536-E032-46C7-A70C-2AFBBBD4B398}" type="datetimeFigureOut">
              <a:rPr lang="ru-RU" smtClean="0"/>
              <a:t>06.11.2013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191A3-8DFE-4ABD-9147-D614D004EA8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F4536-E032-46C7-A70C-2AFBBBD4B398}" type="datetimeFigureOut">
              <a:rPr lang="ru-RU" smtClean="0"/>
              <a:t>06.11.2013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191A3-8DFE-4ABD-9147-D614D004EA8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F4536-E032-46C7-A70C-2AFBBBD4B398}" type="datetimeFigureOut">
              <a:rPr lang="ru-RU" smtClean="0"/>
              <a:t>06.11.2013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191A3-8DFE-4ABD-9147-D614D004EA88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C3F4536-E032-46C7-A70C-2AFBBBD4B398}" type="datetimeFigureOut">
              <a:rPr lang="ru-RU" smtClean="0"/>
              <a:t>06.11.2013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EE7191A3-8DFE-4ABD-9147-D614D004EA8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6436D5A-6A32-4E4B-AD3A-7E782B7F894C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06.11.2013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C148926-36B7-495E-8DA8-ACC9C4FA4F24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47442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.gi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smtClean="0"/>
              <a:t>                                                 Составил: учитель начальных классов </a:t>
            </a:r>
          </a:p>
          <a:p>
            <a:r>
              <a:rPr lang="ru-RU" dirty="0"/>
              <a:t> </a:t>
            </a:r>
            <a:r>
              <a:rPr lang="ru-RU" dirty="0" smtClean="0"/>
              <a:t>                                                                 МБОУ СОШ №24 </a:t>
            </a:r>
          </a:p>
          <a:p>
            <a:r>
              <a:rPr lang="ru-RU" dirty="0"/>
              <a:t> </a:t>
            </a:r>
            <a:r>
              <a:rPr lang="ru-RU" dirty="0" smtClean="0"/>
              <a:t>                                                                </a:t>
            </a:r>
            <a:r>
              <a:rPr lang="ru-RU" dirty="0" err="1" smtClean="0"/>
              <a:t>Шарпило</a:t>
            </a:r>
            <a:r>
              <a:rPr lang="ru-RU" dirty="0" smtClean="0"/>
              <a:t> Ирина Владимировна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5" y="1196752"/>
            <a:ext cx="7525388" cy="3728705"/>
          </a:xfrm>
        </p:spPr>
        <p:txBody>
          <a:bodyPr/>
          <a:lstStyle/>
          <a:p>
            <a:r>
              <a:rPr lang="ru-RU" dirty="0" smtClean="0"/>
              <a:t>Русский язык 2 класс</a:t>
            </a:r>
            <a:br>
              <a:rPr lang="ru-RU" dirty="0" smtClean="0"/>
            </a:br>
            <a:r>
              <a:rPr lang="ru-RU" dirty="0" smtClean="0"/>
              <a:t>Тема «Предложение»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75773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4294967295"/>
          </p:nvPr>
        </p:nvSpPr>
        <p:spPr>
          <a:xfrm>
            <a:off x="107950" y="188913"/>
            <a:ext cx="9036050" cy="6553200"/>
          </a:xfrm>
        </p:spPr>
        <p:txBody>
          <a:bodyPr>
            <a:normAutofit/>
          </a:bodyPr>
          <a:lstStyle/>
          <a:p>
            <a:r>
              <a:rPr lang="ru-RU" sz="3600" i="1" dirty="0"/>
              <a:t>Дятел стучит по дереву(.!?)</a:t>
            </a:r>
            <a:endParaRPr lang="ru-RU" sz="3600" dirty="0"/>
          </a:p>
          <a:p>
            <a:r>
              <a:rPr lang="ru-RU" sz="3600" i="1" dirty="0"/>
              <a:t>Пусть  шепчут молодые осины(.!?)</a:t>
            </a:r>
            <a:endParaRPr lang="ru-RU" sz="3600" dirty="0"/>
          </a:p>
          <a:p>
            <a:r>
              <a:rPr lang="ru-RU" sz="3600" i="1" dirty="0"/>
              <a:t>Как хороши золотые листья в лучах осеннего солнца(.!?)</a:t>
            </a:r>
            <a:endParaRPr lang="ru-RU" sz="3600" dirty="0"/>
          </a:p>
          <a:p>
            <a:r>
              <a:rPr lang="ru-RU" sz="3600" i="1" dirty="0"/>
              <a:t>Вам нравится в лесу(.!?)</a:t>
            </a:r>
            <a:endParaRPr lang="ru-RU" sz="3600" dirty="0"/>
          </a:p>
          <a:p>
            <a:r>
              <a:rPr lang="ru-RU" sz="3600" i="1" dirty="0"/>
              <a:t>______________________________?</a:t>
            </a:r>
            <a:endParaRPr lang="ru-RU" sz="3600" dirty="0"/>
          </a:p>
          <a:p>
            <a:r>
              <a:rPr lang="ru-RU" sz="3600" i="1" dirty="0"/>
              <a:t>______________________________.</a:t>
            </a:r>
            <a:endParaRPr lang="ru-RU" sz="3600" dirty="0"/>
          </a:p>
          <a:p>
            <a:r>
              <a:rPr lang="ru-RU" sz="3600" i="1" dirty="0"/>
              <a:t>______________________________.</a:t>
            </a:r>
            <a:endParaRPr lang="ru-RU" sz="3600" dirty="0"/>
          </a:p>
          <a:p>
            <a:r>
              <a:rPr lang="ru-RU" sz="3600" i="1" dirty="0"/>
              <a:t>______________________________!</a:t>
            </a:r>
            <a:endParaRPr lang="ru-RU" sz="36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57987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31640" y="2967335"/>
            <a:ext cx="552636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i="1" dirty="0"/>
              <a:t>Грянул гром.</a:t>
            </a:r>
            <a:endParaRPr lang="ru-RU" sz="4800" dirty="0"/>
          </a:p>
          <a:p>
            <a:r>
              <a:rPr lang="ru-RU" sz="4800" i="1" dirty="0"/>
              <a:t>Я прочитал сказку.</a:t>
            </a:r>
            <a:endParaRPr lang="ru-RU" sz="4800" dirty="0"/>
          </a:p>
          <a:p>
            <a:r>
              <a:rPr lang="ru-RU" sz="4800" i="1" dirty="0"/>
              <a:t>Прилетели птицы.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3711915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sz="9600" dirty="0" smtClean="0"/>
              <a:t>Конец</a:t>
            </a:r>
            <a:endParaRPr lang="ru-RU" sz="9600" dirty="0"/>
          </a:p>
        </p:txBody>
      </p:sp>
    </p:spTree>
    <p:extLst>
      <p:ext uri="{BB962C8B-B14F-4D97-AF65-F5344CB8AC3E}">
        <p14:creationId xmlns:p14="http://schemas.microsoft.com/office/powerpoint/2010/main" val="2307369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Осень 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484"/>
            <a:ext cx="6336703" cy="6624736"/>
          </a:xfrm>
        </p:spPr>
      </p:pic>
    </p:spTree>
    <p:extLst>
      <p:ext uri="{BB962C8B-B14F-4D97-AF65-F5344CB8AC3E}">
        <p14:creationId xmlns:p14="http://schemas.microsoft.com/office/powerpoint/2010/main" val="1067971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289" y="5157192"/>
            <a:ext cx="6512511" cy="1368152"/>
          </a:xfrm>
        </p:spPr>
        <p:txBody>
          <a:bodyPr/>
          <a:lstStyle/>
          <a:p>
            <a:pPr algn="l"/>
            <a:r>
              <a:rPr lang="ru-RU" dirty="0" smtClean="0"/>
              <a:t>Сентябрь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731838"/>
            <a:ext cx="6768751" cy="4281338"/>
          </a:xfrm>
        </p:spPr>
      </p:pic>
    </p:spTree>
    <p:extLst>
      <p:ext uri="{BB962C8B-B14F-4D97-AF65-F5344CB8AC3E}">
        <p14:creationId xmlns:p14="http://schemas.microsoft.com/office/powerpoint/2010/main" val="3173953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289" y="5301208"/>
            <a:ext cx="6512511" cy="1296144"/>
          </a:xfrm>
        </p:spPr>
        <p:txBody>
          <a:bodyPr/>
          <a:lstStyle/>
          <a:p>
            <a:pPr algn="l"/>
            <a:r>
              <a:rPr lang="ru-RU" dirty="0" smtClean="0"/>
              <a:t>Октябрь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731838"/>
            <a:ext cx="7560840" cy="4137322"/>
          </a:xfrm>
        </p:spPr>
      </p:pic>
    </p:spTree>
    <p:extLst>
      <p:ext uri="{BB962C8B-B14F-4D97-AF65-F5344CB8AC3E}">
        <p14:creationId xmlns:p14="http://schemas.microsoft.com/office/powerpoint/2010/main" val="573757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289" y="5085184"/>
            <a:ext cx="6512511" cy="1368152"/>
          </a:xfrm>
        </p:spPr>
        <p:txBody>
          <a:bodyPr/>
          <a:lstStyle/>
          <a:p>
            <a:pPr algn="l"/>
            <a:r>
              <a:rPr lang="ru-RU" dirty="0" smtClean="0"/>
              <a:t>Ноябрь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1108" y="731838"/>
            <a:ext cx="7309323" cy="4137322"/>
          </a:xfrm>
        </p:spPr>
      </p:pic>
    </p:spTree>
    <p:extLst>
      <p:ext uri="{BB962C8B-B14F-4D97-AF65-F5344CB8AC3E}">
        <p14:creationId xmlns:p14="http://schemas.microsoft.com/office/powerpoint/2010/main" val="723020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4294967295"/>
          </p:nvPr>
        </p:nvSpPr>
        <p:spPr>
          <a:xfrm>
            <a:off x="0" y="731838"/>
            <a:ext cx="7993063" cy="5937250"/>
          </a:xfrm>
        </p:spPr>
        <p:txBody>
          <a:bodyPr>
            <a:noAutofit/>
          </a:bodyPr>
          <a:lstStyle/>
          <a:p>
            <a:r>
              <a:rPr lang="ru-RU" sz="4400" dirty="0" smtClean="0"/>
              <a:t>Рассказать что-то</a:t>
            </a:r>
          </a:p>
          <a:p>
            <a:r>
              <a:rPr lang="ru-RU" sz="4400" dirty="0" smtClean="0"/>
              <a:t>Спросить о чём-то</a:t>
            </a:r>
          </a:p>
          <a:p>
            <a:r>
              <a:rPr lang="ru-RU" sz="4400" dirty="0" smtClean="0"/>
              <a:t>Попросить о чём-нибудь</a:t>
            </a:r>
          </a:p>
          <a:p>
            <a:r>
              <a:rPr lang="ru-RU" sz="4400" dirty="0" smtClean="0"/>
              <a:t>Дать совет</a:t>
            </a:r>
          </a:p>
          <a:p>
            <a:r>
              <a:rPr lang="ru-RU" sz="4400" dirty="0" smtClean="0"/>
              <a:t>Приказать что-нибудь сделать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4146115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4294967295"/>
          </p:nvPr>
        </p:nvSpPr>
        <p:spPr>
          <a:xfrm>
            <a:off x="0" y="731838"/>
            <a:ext cx="8353425" cy="5865812"/>
          </a:xfrm>
        </p:spPr>
        <p:txBody>
          <a:bodyPr>
            <a:normAutofit/>
          </a:bodyPr>
          <a:lstStyle/>
          <a:p>
            <a:r>
              <a:rPr lang="ru-RU" sz="4400" dirty="0"/>
              <a:t>Гуляйте на улице после дождя воздух чистый и свежий вы любите </a:t>
            </a:r>
            <a:r>
              <a:rPr lang="ru-RU" sz="4400" dirty="0" smtClean="0"/>
              <a:t>осень</a:t>
            </a:r>
          </a:p>
          <a:p>
            <a:r>
              <a:rPr lang="ru-RU" sz="4400" dirty="0" smtClean="0"/>
              <a:t>Гуляйте на улице после дождя.!</a:t>
            </a:r>
          </a:p>
          <a:p>
            <a:r>
              <a:rPr lang="ru-RU" sz="4400" dirty="0" smtClean="0"/>
              <a:t>Воздух чистый и свежий.</a:t>
            </a:r>
          </a:p>
          <a:p>
            <a:r>
              <a:rPr lang="ru-RU" sz="4400" dirty="0" smtClean="0"/>
              <a:t>Вы любите осень?</a:t>
            </a:r>
          </a:p>
          <a:p>
            <a:endParaRPr lang="ru-RU" sz="44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6223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altLang="ru-RU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/>
          </a:p>
        </p:txBody>
      </p:sp>
      <p:pic>
        <p:nvPicPr>
          <p:cNvPr id="5124" name="Picture 2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3338" y="0"/>
            <a:ext cx="9193213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5" name="Picture 2" descr="C:\Users\Юлия\Desktop\Анимашки\multfilm-167.gif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3338" y="3208338"/>
            <a:ext cx="2733676" cy="153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6" name="Picture 2" descr="C:\Users\Юлия\Desktop\Анимашки\multfilm-167.gif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749550" y="3709988"/>
            <a:ext cx="3595688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7" name="Picture 2" descr="C:\Users\Юлия\Desktop\Анимашки\multfilm-167.gif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5238" y="3287713"/>
            <a:ext cx="2452687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491880" y="155679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254125" y="1057772"/>
            <a:ext cx="64087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7200" dirty="0" err="1" smtClean="0">
                <a:solidFill>
                  <a:srgbClr val="002060"/>
                </a:solidFill>
              </a:rPr>
              <a:t>Физминутка</a:t>
            </a:r>
            <a:endParaRPr lang="ru-RU" sz="72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5981588"/>
      </p:ext>
    </p:extLst>
  </p:cSld>
  <p:clrMapOvr>
    <a:masterClrMapping/>
  </p:clrMapOvr>
  <p:transition spd="slow" advTm="15015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4294967295"/>
          </p:nvPr>
        </p:nvSpPr>
        <p:spPr>
          <a:xfrm>
            <a:off x="0" y="836613"/>
            <a:ext cx="8137525" cy="5616575"/>
          </a:xfrm>
        </p:spPr>
        <p:txBody>
          <a:bodyPr/>
          <a:lstStyle/>
          <a:p>
            <a:r>
              <a:rPr lang="ru-RU" sz="3600" i="1" dirty="0"/>
              <a:t>Шелестит ветвями береза</a:t>
            </a:r>
            <a:r>
              <a:rPr lang="ru-RU" sz="3600" i="1" dirty="0" smtClean="0"/>
              <a:t>.</a:t>
            </a:r>
          </a:p>
          <a:p>
            <a:r>
              <a:rPr lang="ru-RU" sz="3600" i="1" dirty="0"/>
              <a:t>Шелестит ветвями белая береза</a:t>
            </a:r>
            <a:r>
              <a:rPr lang="ru-RU" sz="3600" i="1" dirty="0" smtClean="0"/>
              <a:t>.</a:t>
            </a:r>
          </a:p>
          <a:p>
            <a:r>
              <a:rPr lang="ru-RU" sz="3600" i="1" dirty="0"/>
              <a:t>Тихо шелестит ветвями белая береза</a:t>
            </a:r>
            <a:r>
              <a:rPr lang="ru-RU" sz="3600" i="1" dirty="0" smtClean="0"/>
              <a:t>.</a:t>
            </a:r>
          </a:p>
          <a:p>
            <a:r>
              <a:rPr lang="ru-RU" sz="3600" i="1" dirty="0"/>
              <a:t>Тихо шелестит гибкими ветвями белая береза.</a:t>
            </a:r>
            <a:endParaRPr lang="ru-RU" sz="3600" dirty="0"/>
          </a:p>
          <a:p>
            <a:endParaRPr lang="ru-RU" sz="3600" dirty="0"/>
          </a:p>
          <a:p>
            <a:endParaRPr lang="ru-RU" sz="3600" dirty="0"/>
          </a:p>
          <a:p>
            <a:endParaRPr lang="ru-RU" sz="36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19251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69</TotalTime>
  <Words>126</Words>
  <Application>Microsoft Office PowerPoint</Application>
  <PresentationFormat>Экран (4:3)</PresentationFormat>
  <Paragraphs>37</Paragraphs>
  <Slides>12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12</vt:i4>
      </vt:variant>
    </vt:vector>
  </HeadingPairs>
  <TitlesOfParts>
    <vt:vector size="14" baseType="lpstr">
      <vt:lpstr>Воздушный поток</vt:lpstr>
      <vt:lpstr>Тема Office</vt:lpstr>
      <vt:lpstr>Русский язык 2 класс Тема «Предложение»</vt:lpstr>
      <vt:lpstr>Осень </vt:lpstr>
      <vt:lpstr>Сентябрь</vt:lpstr>
      <vt:lpstr>Октябрь</vt:lpstr>
      <vt:lpstr>Ноябрь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Конец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Русский язык 2 класс Тема «Предложение»</dc:title>
  <dc:creator>Шкода 24</dc:creator>
  <cp:lastModifiedBy>Шкода 24</cp:lastModifiedBy>
  <cp:revision>6</cp:revision>
  <dcterms:created xsi:type="dcterms:W3CDTF">2013-11-06T04:52:11Z</dcterms:created>
  <dcterms:modified xsi:type="dcterms:W3CDTF">2013-11-06T06:01:53Z</dcterms:modified>
</cp:coreProperties>
</file>