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B8E91-D080-4667-95B0-CE0A9DD8BB74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56242-39EA-4833-B3E7-9CADAAA2A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8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B8E91-D080-4667-95B0-CE0A9DD8BB74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56242-39EA-4833-B3E7-9CADAAA2A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3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B8E91-D080-4667-95B0-CE0A9DD8BB74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56242-39EA-4833-B3E7-9CADAAA2A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3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B8E91-D080-4667-95B0-CE0A9DD8BB74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56242-39EA-4833-B3E7-9CADAAA2A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5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B8E91-D080-4667-95B0-CE0A9DD8BB74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56242-39EA-4833-B3E7-9CADAAA2A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6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B8E91-D080-4667-95B0-CE0A9DD8BB74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56242-39EA-4833-B3E7-9CADAAA2A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B8E91-D080-4667-95B0-CE0A9DD8BB74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56242-39EA-4833-B3E7-9CADAAA2A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3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B8E91-D080-4667-95B0-CE0A9DD8BB74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56242-39EA-4833-B3E7-9CADAAA2A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8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B8E91-D080-4667-95B0-CE0A9DD8BB74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56242-39EA-4833-B3E7-9CADAAA2A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96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B8E91-D080-4667-95B0-CE0A9DD8BB74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56242-39EA-4833-B3E7-9CADAAA2A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1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B8E91-D080-4667-95B0-CE0A9DD8BB74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56242-39EA-4833-B3E7-9CADAAA2A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4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B9B8E91-D080-4667-95B0-CE0A9DD8BB74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7D56242-39EA-4833-B3E7-9CADAAA2AA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s17.rimg.info/30e04e2b10632ad57c67088ab7fed663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hyperlink" Target="http://rh.foto.radikal.ru/0709/1b/d877de6dc0e2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s1586.mskobr.ru/images/cms/data/18-2.gif" TargetMode="External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hyperlink" Target="http://savaklient.narod.ru/3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rsmileys.ru/tsmile/children/t8515.gif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6.gif"/><Relationship Id="rId10" Type="http://schemas.openxmlformats.org/officeDocument/2006/relationships/hyperlink" Target="http://yazarlikyazilimi.meb.gov.tr/Materyal/mersin/kasim2008/beden/Aletli%20jimnastik/acrobat_doing_back_flip_ha.gif" TargetMode="External"/><Relationship Id="rId4" Type="http://schemas.openxmlformats.org/officeDocument/2006/relationships/hyperlink" Target="http://www.yoursmileys.ru/tsmile/children/t8520.gif" TargetMode="External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Введение.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Знакомство с учебником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Выполнила: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Полина Л.В.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</a:rPr>
              <a:t>у</a:t>
            </a:r>
            <a:r>
              <a:rPr lang="ru-RU" sz="2000" dirty="0" smtClean="0">
                <a:solidFill>
                  <a:srgbClr val="002060"/>
                </a:solidFill>
              </a:rPr>
              <a:t>читель начальных классов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 МБОУ СОШ №19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</a:rPr>
              <a:t>г</a:t>
            </a:r>
            <a:r>
              <a:rPr lang="ru-RU" sz="2000" dirty="0" smtClean="0">
                <a:solidFill>
                  <a:srgbClr val="002060"/>
                </a:solidFill>
              </a:rPr>
              <a:t>. Новосибирска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164582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0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Правила обращения с книгой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Не рисовать, не писать ничего в книгах;</a:t>
            </a:r>
          </a:p>
          <a:p>
            <a:pPr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Не вырывать листы, не вырезать картинки;</a:t>
            </a:r>
          </a:p>
          <a:p>
            <a:pPr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Не перегибать книги, чтобы не выпадали листы;</a:t>
            </a:r>
          </a:p>
          <a:p>
            <a:pPr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Не читать книги во время еды;</a:t>
            </a:r>
          </a:p>
          <a:p>
            <a:pPr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Не класть в книги карандаши и ручки, чтобы не порвать их корешок;</a:t>
            </a:r>
          </a:p>
          <a:p>
            <a:pPr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Пользоваться закладкой.</a:t>
            </a:r>
          </a:p>
          <a:p>
            <a:endParaRPr lang="ru-RU" dirty="0"/>
          </a:p>
        </p:txBody>
      </p:sp>
      <p:pic>
        <p:nvPicPr>
          <p:cNvPr id="17410" name="Picture 2" descr="http://im8-tub-ru.yandex.net/i?id=18351694-42-72&amp;n=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29250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4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Если у книги разорван лист, его надо подклеить скотчем, чтобы был виден текст.</a:t>
            </a:r>
            <a:endParaRPr lang="ru-RU" dirty="0" smtClean="0">
              <a:solidFill>
                <a:srgbClr val="002060"/>
              </a:solidFill>
              <a:effectLst/>
            </a:endParaRPr>
          </a:p>
          <a:p>
            <a:pPr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Мягкую страницу можно разгладить тёплым утюгом.</a:t>
            </a:r>
            <a:endParaRPr lang="ru-RU" dirty="0" smtClean="0">
              <a:solidFill>
                <a:srgbClr val="002060"/>
              </a:solidFill>
              <a:effectLst/>
            </a:endParaRPr>
          </a:p>
          <a:p>
            <a:pPr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Следы от пальцев и карандашей стереть ластиком.</a:t>
            </a:r>
            <a:endParaRPr lang="ru-RU" dirty="0" smtClean="0">
              <a:solidFill>
                <a:srgbClr val="002060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9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7725544" cy="1143000"/>
          </a:xfr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КАТЕР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25144"/>
            <a:ext cx="8229600" cy="286977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Соберите как можно больше слов- в любом падеже и числе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60648"/>
            <a:ext cx="6048672" cy="586551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Из букв  собрал я слово </a:t>
            </a:r>
            <a:r>
              <a:rPr lang="ru-RU" sz="2800" b="1" i="1" dirty="0" smtClean="0">
                <a:solidFill>
                  <a:srgbClr val="002060"/>
                </a:solidFill>
              </a:rPr>
              <a:t>катер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Нам покататься можно, кстати: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Ведь в слове </a:t>
            </a:r>
            <a:r>
              <a:rPr lang="ru-RU" sz="2800" b="1" i="1" dirty="0" smtClean="0">
                <a:solidFill>
                  <a:srgbClr val="002060"/>
                </a:solidFill>
              </a:rPr>
              <a:t>катер </a:t>
            </a:r>
            <a:r>
              <a:rPr lang="ru-RU" sz="2800" b="1" dirty="0" smtClean="0">
                <a:solidFill>
                  <a:srgbClr val="002060"/>
                </a:solidFill>
              </a:rPr>
              <a:t>есть </a:t>
            </a:r>
            <a:r>
              <a:rPr lang="ru-RU" sz="2800" b="1" i="1" dirty="0" smtClean="0">
                <a:solidFill>
                  <a:srgbClr val="002060"/>
                </a:solidFill>
              </a:rPr>
              <a:t>река.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Я отправляюсь в путь: «Пока!»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Куда поедем? Добрый катер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Мне подсказал, что к тёте </a:t>
            </a:r>
            <a:r>
              <a:rPr lang="ru-RU" sz="2800" b="1" i="1" dirty="0" smtClean="0">
                <a:solidFill>
                  <a:srgbClr val="002060"/>
                </a:solidFill>
              </a:rPr>
              <a:t>Кате,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Но разве слов других в нём нет?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Мчит катер мой быстрей </a:t>
            </a:r>
            <a:r>
              <a:rPr lang="ru-RU" sz="2800" b="1" i="1" dirty="0" smtClean="0">
                <a:solidFill>
                  <a:srgbClr val="002060"/>
                </a:solidFill>
              </a:rPr>
              <a:t>ракет.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 подсказал опять мне катер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Изобразить себе маршрут по </a:t>
            </a:r>
            <a:r>
              <a:rPr lang="ru-RU" sz="2800" b="1" i="1" dirty="0" smtClean="0">
                <a:solidFill>
                  <a:srgbClr val="002060"/>
                </a:solidFill>
              </a:rPr>
              <a:t>карте.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Выходим в море. Хватит </a:t>
            </a:r>
            <a:r>
              <a:rPr lang="ru-RU" sz="2800" b="1" i="1" dirty="0" smtClean="0">
                <a:solidFill>
                  <a:srgbClr val="002060"/>
                </a:solidFill>
              </a:rPr>
              <a:t>рек.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Ура! Причалили. </a:t>
            </a:r>
            <a:r>
              <a:rPr lang="ru-RU" sz="2800" b="1" i="1" dirty="0" smtClean="0">
                <a:solidFill>
                  <a:srgbClr val="002060"/>
                </a:solidFill>
              </a:rPr>
              <a:t>«Артек».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Выберите и продолжите любое предложение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На сегодняшнем уроке я узнал…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 этом уроке я похвалил бы себя за…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После урока мне захотелось узнать…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Сегодня я сумел…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Итог урока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 называется учебник, который мы будем изучать на уроках чтения?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Каковы ваши впечатления от работы на уроке?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Домашнее задание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Принесите книгу, прочитанную летом, которая больше всего понравилась.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Картинка 4 из 15077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5817989" cy="294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тинка 121 из 150774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57524"/>
            <a:ext cx="8169707" cy="39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Прочитайте стихотворение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Снова осень пришла, а за нею надежда,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Лишь удача и счастье всех в будущем ждёт.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 сентябре в нашей школе опять, как и прежде,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Начинается новый учебный год.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Собирается вместе каждый класс, Повзрослели друзья, изменились мы сами.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Всё, что летом случилось с тобой у нас, Пересказывать будем друг другу часами.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                                     С. Жигулёва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Прочитай выразительно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Опять за окном сентябрь,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школа, как большой корабль,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Готова </a:t>
            </a:r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 плаванье отправиться-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Вновь год учебный начинается!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Отправляемся в замечательную страну, которая называется…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243773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Определите её название по шифру: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1. </a:t>
            </a:r>
            <a:r>
              <a:rPr lang="ru-RU" sz="2400" dirty="0" smtClean="0">
                <a:solidFill>
                  <a:srgbClr val="002060"/>
                </a:solidFill>
              </a:rPr>
              <a:t>5,2; 3,2; 5,1; 3,1; 4,2; 1,1; 5,1; 4,1; 4,2; 1,2; 2,1; 3,1.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 </a:t>
            </a:r>
            <a:r>
              <a:rPr lang="ru-RU" sz="2400" dirty="0" smtClean="0">
                <a:solidFill>
                  <a:srgbClr val="002060"/>
                </a:solidFill>
              </a:rPr>
              <a:t>2,2; 5,1; 3,1; 1,2; 3,2; 3,1.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539437"/>
              </p:ext>
            </p:extLst>
          </p:nvPr>
        </p:nvGraphicFramePr>
        <p:xfrm>
          <a:off x="1259632" y="2636912"/>
          <a:ext cx="6096000" cy="11125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У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Ч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76" y="5013176"/>
            <a:ext cx="3010669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8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Прочитайте стихотворение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 тебя друзей немало,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smtClean="0">
                <a:solidFill>
                  <a:srgbClr val="002060"/>
                </a:solidFill>
              </a:rPr>
              <a:t>живут они </a:t>
            </a:r>
            <a:r>
              <a:rPr lang="ru-RU" b="1" dirty="0" smtClean="0">
                <a:solidFill>
                  <a:srgbClr val="002060"/>
                </a:solidFill>
              </a:rPr>
              <a:t>вокруг.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Но из всех друзей хороших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Книга самый лучший друг!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</a:t>
            </a:r>
            <a:r>
              <a:rPr lang="ru-RU" b="1" dirty="0" err="1" smtClean="0">
                <a:solidFill>
                  <a:srgbClr val="002060"/>
                </a:solidFill>
              </a:rPr>
              <a:t>А.Алексин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Почему автор считает книгу лучшим другом?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9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6349"/>
            <a:ext cx="8229600" cy="283981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 вас на столах красочные учебники.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Что нужно для того, чтобы они надолго остались в таком состоянии?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Назовите авторов учебников.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Рассмотрите условные обозначения. Объясните каждое из них.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953125" cy="309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96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Физминутка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Каждый день мы по утрам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Делаем зарядку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Очень нравится нам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Делать по порядку: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Весело шагать,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Ноги поднимать,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Приседать и вставать,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Прыгать и скакать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2" name="Picture 4" descr="Картинка 36 из 147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а 40 из 147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8572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а 91 из 1472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87" y="3573016"/>
            <a:ext cx="7334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а 95 из 1472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70" y="4006405"/>
            <a:ext cx="1257300" cy="12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а 113 из 1472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57" y="3948659"/>
            <a:ext cx="3333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На с. 220 прочитайте названия разделов, которые мы будем изучать.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Подумайте о чём эти произведения.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Какой раздел вам особенно близок и интересен? Почему?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Найдите и быстро откройте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Стихотворение </a:t>
            </a:r>
            <a:r>
              <a:rPr lang="ru-RU" sz="2800" dirty="0" err="1" smtClean="0">
                <a:solidFill>
                  <a:srgbClr val="002060"/>
                </a:solidFill>
              </a:rPr>
              <a:t>А.Пушкина</a:t>
            </a:r>
            <a:r>
              <a:rPr lang="ru-RU" sz="2800" dirty="0" smtClean="0">
                <a:solidFill>
                  <a:srgbClr val="002060"/>
                </a:solidFill>
              </a:rPr>
              <a:t> «Вот север, тучи нагоняя…»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Стихотворение </a:t>
            </a:r>
            <a:r>
              <a:rPr lang="ru-RU" sz="2800" dirty="0" err="1" smtClean="0">
                <a:solidFill>
                  <a:srgbClr val="002060"/>
                </a:solidFill>
              </a:rPr>
              <a:t>А.Фета</a:t>
            </a:r>
            <a:r>
              <a:rPr lang="ru-RU" sz="2800" dirty="0" smtClean="0">
                <a:solidFill>
                  <a:srgbClr val="002060"/>
                </a:solidFill>
              </a:rPr>
              <a:t> «Ласточки пропали…»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Произведение </a:t>
            </a:r>
            <a:r>
              <a:rPr lang="ru-RU" sz="2800" dirty="0" err="1" smtClean="0">
                <a:solidFill>
                  <a:srgbClr val="002060"/>
                </a:solidFill>
              </a:rPr>
              <a:t>М.Пришвина</a:t>
            </a:r>
            <a:r>
              <a:rPr lang="ru-RU" sz="2800" dirty="0" smtClean="0">
                <a:solidFill>
                  <a:srgbClr val="002060"/>
                </a:solidFill>
              </a:rPr>
              <a:t> «Ребята и утята»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Произведение </a:t>
            </a:r>
            <a:r>
              <a:rPr lang="ru-RU" sz="2800" dirty="0" err="1" smtClean="0">
                <a:solidFill>
                  <a:srgbClr val="002060"/>
                </a:solidFill>
              </a:rPr>
              <a:t>Е.Чарушина</a:t>
            </a:r>
            <a:r>
              <a:rPr lang="ru-RU" sz="2800" dirty="0" smtClean="0">
                <a:solidFill>
                  <a:srgbClr val="002060"/>
                </a:solidFill>
              </a:rPr>
              <a:t> «Страшный рассказ»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Стихотворение </a:t>
            </a:r>
            <a:r>
              <a:rPr lang="ru-RU" sz="2800" dirty="0" err="1" smtClean="0">
                <a:solidFill>
                  <a:srgbClr val="002060"/>
                </a:solidFill>
              </a:rPr>
              <a:t>Д.Хармса</a:t>
            </a:r>
            <a:r>
              <a:rPr lang="ru-RU" sz="2800" dirty="0" smtClean="0">
                <a:solidFill>
                  <a:srgbClr val="002060"/>
                </a:solidFill>
              </a:rPr>
              <a:t> «Что это было»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Сказку «Два Мороза»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рево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 1</Template>
  <TotalTime>123</TotalTime>
  <Words>586</Words>
  <Application>Microsoft Office PowerPoint</Application>
  <PresentationFormat>Экран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дерево 1</vt:lpstr>
      <vt:lpstr>Введение.  Знакомство с учебником</vt:lpstr>
      <vt:lpstr>Прочитайте стихотворение</vt:lpstr>
      <vt:lpstr>Прочитай выразительно</vt:lpstr>
      <vt:lpstr>Отправляемся в замечательную страну, которая называется…</vt:lpstr>
      <vt:lpstr>Прочитайте стихотворение</vt:lpstr>
      <vt:lpstr>Презентация PowerPoint</vt:lpstr>
      <vt:lpstr>Физминутка</vt:lpstr>
      <vt:lpstr>Презентация PowerPoint</vt:lpstr>
      <vt:lpstr>Найдите и быстро откройте</vt:lpstr>
      <vt:lpstr>Правила обращения с книгой</vt:lpstr>
      <vt:lpstr>Презентация PowerPoint</vt:lpstr>
      <vt:lpstr>КАТЕР</vt:lpstr>
      <vt:lpstr>Презентация PowerPoint</vt:lpstr>
      <vt:lpstr>Выберите и продолжите любое предложение</vt:lpstr>
      <vt:lpstr>Итог урока</vt:lpstr>
      <vt:lpstr>Домашнее задание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Введение.  Знакомство с учебником</dc:title>
  <dc:creator>Ларисочка</dc:creator>
  <cp:lastModifiedBy>Ларисочка</cp:lastModifiedBy>
  <cp:revision>13</cp:revision>
  <dcterms:created xsi:type="dcterms:W3CDTF">2012-09-02T08:48:07Z</dcterms:created>
  <dcterms:modified xsi:type="dcterms:W3CDTF">2012-09-03T22:58:56Z</dcterms:modified>
</cp:coreProperties>
</file>