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5" r:id="rId2"/>
    <p:sldId id="377" r:id="rId3"/>
    <p:sldId id="416" r:id="rId4"/>
    <p:sldId id="428" r:id="rId5"/>
    <p:sldId id="409" r:id="rId6"/>
    <p:sldId id="426" r:id="rId7"/>
    <p:sldId id="407" r:id="rId8"/>
    <p:sldId id="261" r:id="rId9"/>
    <p:sldId id="415" r:id="rId10"/>
    <p:sldId id="274" r:id="rId11"/>
    <p:sldId id="419" r:id="rId12"/>
    <p:sldId id="422" r:id="rId13"/>
    <p:sldId id="417" r:id="rId14"/>
    <p:sldId id="281" r:id="rId15"/>
    <p:sldId id="262" r:id="rId16"/>
    <p:sldId id="263" r:id="rId17"/>
    <p:sldId id="279" r:id="rId18"/>
    <p:sldId id="278" r:id="rId19"/>
    <p:sldId id="275" r:id="rId20"/>
    <p:sldId id="313" r:id="rId21"/>
    <p:sldId id="395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F8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C58D-2A65-483A-A56F-85ECD3FFA795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36B48-C06C-4589-A004-4625F3496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051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а семью печатями.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9694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3" y="207963"/>
            <a:ext cx="8248650" cy="631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3075" name="Прямоугольник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2675" y="2962275"/>
            <a:ext cx="3540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-573088" y="2214563"/>
            <a:ext cx="2716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14438" y="785813"/>
            <a:ext cx="2500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-71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3-tub-ru.yandex.net/i?id=117057883-58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1480"/>
            <a:ext cx="5688561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-fotki.yandex.ru/get/5310/75347178.9/0_64c71_66bb7f5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5728"/>
            <a:ext cx="9526170" cy="6572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д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229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442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268813ee7f6ac6ef06ea137fe8adaf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2bbb_f79ce629_XL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2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075"/>
            <a:ext cx="9144000" cy="6855849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ay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x_8fb29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570"/>
            <a:ext cx="9154115" cy="68504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а семью печатями.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6247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pic>
        <p:nvPicPr>
          <p:cNvPr id="3075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02973">
            <a:off x="1381139" y="3020257"/>
            <a:ext cx="64087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-573088" y="2214563"/>
            <a:ext cx="2716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14438" y="785813"/>
            <a:ext cx="2500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20641888">
            <a:off x="687552" y="1148303"/>
            <a:ext cx="7665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Вопрос первой печати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50" name="Picture 6" descr="zvez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57232"/>
            <a:ext cx="7704856" cy="1000132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Это самая большая страна в мире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132856"/>
            <a:ext cx="7704856" cy="1000132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Это более 100 </a:t>
            </a:r>
            <a:r>
              <a:rPr lang="ru-RU" sz="2000" b="1" i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наций и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народностей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Это страна, победившая  во 2-ой мировой войне</a:t>
            </a:r>
            <a:endParaRPr lang="ru-RU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284984"/>
            <a:ext cx="7704856" cy="121615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Это самые большие запасы газа и нефти в мире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Это Пушкин и Толстой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653136"/>
            <a:ext cx="7776864" cy="1368152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Это русские матрешки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Это царь колокол и царь пушка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Это шапки-ушанки, валенки и сарафаны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Это Сибирь, Волга, Уральские самоцветы, Байкал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215238" cy="1000132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nstantia" pitchFamily="18" charset="0"/>
              </a:rPr>
              <a:t>Россия – огромная и необъятная страна</a:t>
            </a:r>
            <a:endParaRPr lang="ru-RU" sz="36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14488"/>
            <a:ext cx="78581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odno-nemodno.ru/wp-content/uploads/2011/11/be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берё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lub.foto.ru/gallery/images/photo/2006/10/17/719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260647"/>
            <a:ext cx="9856298" cy="65747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ре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228600"/>
            <a:ext cx="109728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2/02/11/7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73152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3f086deffc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0.liveinternet.ru/images/attach/c/6/91/541/91541384_506015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646"/>
            <a:ext cx="9144000" cy="66153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70</Words>
  <Application>Microsoft Office PowerPoint</Application>
  <PresentationFormat>Экран (4:3)</PresentationFormat>
  <Paragraphs>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107</cp:revision>
  <dcterms:created xsi:type="dcterms:W3CDTF">2012-02-25T17:46:51Z</dcterms:created>
  <dcterms:modified xsi:type="dcterms:W3CDTF">2013-03-14T13:07:16Z</dcterms:modified>
</cp:coreProperties>
</file>