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85" r:id="rId2"/>
    <p:sldId id="348" r:id="rId3"/>
    <p:sldId id="327" r:id="rId4"/>
    <p:sldId id="383" r:id="rId5"/>
    <p:sldId id="354" r:id="rId6"/>
    <p:sldId id="331" r:id="rId7"/>
    <p:sldId id="330" r:id="rId8"/>
    <p:sldId id="334" r:id="rId9"/>
    <p:sldId id="335" r:id="rId10"/>
    <p:sldId id="359" r:id="rId11"/>
    <p:sldId id="336" r:id="rId12"/>
    <p:sldId id="406" r:id="rId13"/>
    <p:sldId id="372" r:id="rId14"/>
    <p:sldId id="338" r:id="rId15"/>
    <p:sldId id="362" r:id="rId16"/>
    <p:sldId id="339" r:id="rId17"/>
    <p:sldId id="340" r:id="rId18"/>
    <p:sldId id="365" r:id="rId19"/>
    <p:sldId id="342" r:id="rId20"/>
    <p:sldId id="349" r:id="rId21"/>
    <p:sldId id="284" r:id="rId22"/>
    <p:sldId id="367" r:id="rId23"/>
    <p:sldId id="373" r:id="rId24"/>
    <p:sldId id="397" r:id="rId25"/>
    <p:sldId id="387" r:id="rId26"/>
    <p:sldId id="388" r:id="rId27"/>
    <p:sldId id="391" r:id="rId28"/>
    <p:sldId id="390" r:id="rId29"/>
    <p:sldId id="403" r:id="rId30"/>
    <p:sldId id="404" r:id="rId31"/>
    <p:sldId id="413" r:id="rId32"/>
    <p:sldId id="389" r:id="rId33"/>
    <p:sldId id="369" r:id="rId34"/>
    <p:sldId id="35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8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C58D-2A65-483A-A56F-85ECD3FFA795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36B48-C06C-4589-A004-4625F3496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51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EDEE5-C50E-4F1F-BBD8-0F378DE4069D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Интеллектуально-игровая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xmlns="" val="408819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72FDB-5445-4B45-B8FA-8CB60277350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1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A98BF-861D-427F-898A-3C01E7EF6FB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43763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2BA7B-976C-40E7-B500-C612CFC948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9415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D74C-8F07-44B4-AE40-7F1FD037FF18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F4C7-5C50-48BE-B1C0-57D50A36D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84;&#1091;&#1079;&#1099;&#1082;&#1072;\Gimn_Russia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6;&#1072;&#1073;&#1086;&#1095;&#1080;&#1081;%20&#1089;&#1090;&#1086;&#1083;\&#1084;&#1091;&#1079;&#1099;&#1082;&#1072;\&#1056;&#1086;&#1089;&#1089;&#1080;&#1103;%20+.mp3" TargetMode="Externa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 семью печатями.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4087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3075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02973">
            <a:off x="1381139" y="3020257"/>
            <a:ext cx="6408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573088" y="2214563"/>
            <a:ext cx="2716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38" y="7858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0641888">
            <a:off x="843732" y="1232745"/>
            <a:ext cx="7586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Вопрос второй печати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 семью печатями.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4087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3075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02973">
            <a:off x="1381139" y="3020257"/>
            <a:ext cx="6408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573088" y="2214563"/>
            <a:ext cx="2716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38" y="7858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0641888">
            <a:off x="426761" y="1291229"/>
            <a:ext cx="8011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Вопрос четвертой печати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4286250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ru-RU" sz="2800">
                <a:latin typeface="Calibri" pitchFamily="34" charset="0"/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86063" y="428625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4813" y="4286250"/>
            <a:ext cx="541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 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86438" y="4286250"/>
            <a:ext cx="496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00938" y="4214813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800">
                <a:latin typeface="Calibri" pitchFamily="34" charset="0"/>
              </a:rPr>
              <a:t>5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lum bright="4000" contrast="42000"/>
          </a:blip>
          <a:srcRect/>
          <a:stretch>
            <a:fillRect/>
          </a:stretch>
        </p:blipFill>
        <p:spPr bwMode="auto">
          <a:xfrm>
            <a:off x="785813" y="2714625"/>
            <a:ext cx="1071562" cy="1571625"/>
          </a:xfrm>
          <a:prstGeom prst="rect">
            <a:avLst/>
          </a:prstGeom>
          <a:solidFill>
            <a:srgbClr val="FF0000">
              <a:alpha val="43921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lum bright="8000" contrast="-6000"/>
          </a:blip>
          <a:srcRect/>
          <a:stretch>
            <a:fillRect/>
          </a:stretch>
        </p:blipFill>
        <p:spPr bwMode="auto">
          <a:xfrm>
            <a:off x="4000500" y="2786063"/>
            <a:ext cx="10715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lum bright="10000" contrast="14000"/>
          </a:blip>
          <a:srcRect/>
          <a:stretch>
            <a:fillRect/>
          </a:stretch>
        </p:blipFill>
        <p:spPr bwMode="auto">
          <a:xfrm>
            <a:off x="2500313" y="2643188"/>
            <a:ext cx="10715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2786063"/>
            <a:ext cx="1000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2714625"/>
            <a:ext cx="1000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2192089"/>
            <a:ext cx="81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                      </a:t>
            </a:r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Какую форму и цвет </a:t>
            </a:r>
            <a:r>
              <a:rPr lang="ru-RU" sz="2400" dirty="0">
                <a:solidFill>
                  <a:srgbClr val="7030A0"/>
                </a:solidFill>
                <a:latin typeface="Calibri" pitchFamily="34" charset="0"/>
              </a:rPr>
              <a:t>имеет щит герба России?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4375" y="5229200"/>
            <a:ext cx="7530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             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</a:rPr>
              <a:t>Какая птица изображена на гербе России?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313" y="5357813"/>
            <a:ext cx="7715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      </a:t>
            </a:r>
          </a:p>
        </p:txBody>
      </p:sp>
      <p:pic>
        <p:nvPicPr>
          <p:cNvPr id="20" name="Прямоугольник 1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2656"/>
            <a:ext cx="7992888" cy="1656184"/>
          </a:xfrm>
          <a:prstGeom prst="rect">
            <a:avLst/>
          </a:prstGeom>
          <a:noFill/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4374" y="1772816"/>
            <a:ext cx="7314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        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4374" y="5661248"/>
            <a:ext cx="7746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   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  <p:bldP spid="17" grpId="0"/>
      <p:bldP spid="18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символика России\серп и мол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3" y="920750"/>
            <a:ext cx="2614612" cy="21082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символика России\скипетр и держа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5838" y="493713"/>
            <a:ext cx="2717800" cy="329723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символика России\штык и перо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952328" cy="274749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символика России\щит и ме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993775"/>
            <a:ext cx="2359025" cy="3889375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357188"/>
            <a:ext cx="65899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Что держит в лапах двуглавый орёл?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5813" y="307181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Серп и молот?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650081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Штык и перо?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5896" y="4857750"/>
            <a:ext cx="229341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         Щит </a:t>
            </a:r>
            <a:r>
              <a:rPr lang="ru-RU" b="1" dirty="0">
                <a:latin typeface="Calibri" pitchFamily="34" charset="0"/>
              </a:rPr>
              <a:t>и меч?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15063" y="371475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Скипетр и держава?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1880" y="5429250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Что изображено на груди орла?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f_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071563"/>
            <a:ext cx="3770313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estival.1september.ru/articles/584620/presentation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8892480" cy="66693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 семью печатями.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2728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3075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02973">
            <a:off x="1381139" y="3020257"/>
            <a:ext cx="6408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573088" y="2214563"/>
            <a:ext cx="2716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38" y="7858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0641888">
            <a:off x="595328" y="2646115"/>
            <a:ext cx="839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Вопрос  пятой  печати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2286000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уб 2"/>
          <p:cNvSpPr/>
          <p:nvPr/>
        </p:nvSpPr>
        <p:spPr>
          <a:xfrm>
            <a:off x="1187624" y="1124744"/>
            <a:ext cx="6533902" cy="444567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estival.1september.ru/articles/584620/presentation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 семью печатями.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8407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3075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02973">
            <a:off x="2029212" y="2876242"/>
            <a:ext cx="6408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573088" y="2214563"/>
            <a:ext cx="2716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38" y="7858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0641888">
            <a:off x="350577" y="1790792"/>
            <a:ext cx="839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Вопрос  шестой  печати</a:t>
            </a:r>
            <a:endParaRPr lang="ru-RU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857625"/>
            <a:ext cx="2428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3"/>
            <a:ext cx="2428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 rot="-1239470">
            <a:off x="603250" y="2228850"/>
            <a:ext cx="8786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Россия  - священная  наша держава,</a:t>
            </a:r>
          </a:p>
          <a:p>
            <a:r>
              <a:rPr lang="ru-RU" sz="3600">
                <a:latin typeface="Calibri" pitchFamily="34" charset="0"/>
              </a:rPr>
              <a:t>Россия – любимая наша страна.</a:t>
            </a:r>
          </a:p>
          <a:p>
            <a:r>
              <a:rPr lang="ru-RU" sz="3600">
                <a:latin typeface="Calibri" pitchFamily="34" charset="0"/>
              </a:rPr>
              <a:t>Могучая воля, великая слава –</a:t>
            </a:r>
          </a:p>
          <a:p>
            <a:r>
              <a:rPr lang="ru-RU" sz="3600">
                <a:latin typeface="Calibri" pitchFamily="34" charset="0"/>
              </a:rPr>
              <a:t>Твоё достоянье на все времена!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6063" y="1500188"/>
            <a:ext cx="2928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Александров </a:t>
            </a:r>
          </a:p>
          <a:p>
            <a:r>
              <a:rPr lang="ru-RU">
                <a:latin typeface="Calibri" pitchFamily="34" charset="0"/>
              </a:rPr>
              <a:t>Александр  Васильевич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86125" y="5929313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Михалков </a:t>
            </a:r>
          </a:p>
          <a:p>
            <a:r>
              <a:rPr lang="ru-RU">
                <a:latin typeface="Calibri" pitchFamily="34" charset="0"/>
              </a:rPr>
              <a:t>Сергей     Владимирович</a:t>
            </a: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9775" y="-36513"/>
            <a:ext cx="3297238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245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7215238" cy="107157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Constantia" pitchFamily="18" charset="0"/>
              </a:rPr>
              <a:t>Москва </a:t>
            </a:r>
            <a:endParaRPr lang="ru-RU" sz="48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" name="Рисунок 4" descr="mosco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2285992"/>
            <a:ext cx="4876163" cy="3634265"/>
          </a:xfrm>
          <a:prstGeom prst="rect">
            <a:avLst/>
          </a:prstGeom>
        </p:spPr>
      </p:pic>
      <p:pic>
        <p:nvPicPr>
          <p:cNvPr id="6" name="Рисунок 5" descr="f_4819b37239ab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4" y="2071678"/>
            <a:ext cx="2325952" cy="4000528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1643063"/>
            <a:ext cx="89296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Славься, Отечество, наше   ______________,</a:t>
            </a:r>
          </a:p>
          <a:p>
            <a:endParaRPr lang="ru-RU" sz="3200" b="1" dirty="0" smtClean="0">
              <a:latin typeface="Calibri" pitchFamily="34" charset="0"/>
            </a:endParaRPr>
          </a:p>
          <a:p>
            <a:r>
              <a:rPr lang="ru-RU" sz="3200" b="1" dirty="0" smtClean="0">
                <a:latin typeface="Calibri" pitchFamily="34" charset="0"/>
              </a:rPr>
              <a:t>Братских народов    ____________  вековой.</a:t>
            </a:r>
          </a:p>
          <a:p>
            <a:endParaRPr lang="ru-RU" sz="3200" b="1" dirty="0" smtClean="0">
              <a:latin typeface="Calibri" pitchFamily="34" charset="0"/>
            </a:endParaRPr>
          </a:p>
          <a:p>
            <a:r>
              <a:rPr lang="ru-RU" sz="3200" b="1" dirty="0" smtClean="0">
                <a:latin typeface="Calibri" pitchFamily="34" charset="0"/>
              </a:rPr>
              <a:t>Предками  данная  ____________  народная!</a:t>
            </a:r>
          </a:p>
          <a:p>
            <a:endParaRPr lang="ru-RU" sz="3200" b="1" dirty="0" smtClean="0">
              <a:latin typeface="Calibri" pitchFamily="34" charset="0"/>
            </a:endParaRPr>
          </a:p>
          <a:p>
            <a:r>
              <a:rPr lang="ru-RU" sz="3200" b="1" dirty="0" smtClean="0">
                <a:latin typeface="Calibri" pitchFamily="34" charset="0"/>
              </a:rPr>
              <a:t>Славься, страна!  Мы  </a:t>
            </a:r>
            <a:r>
              <a:rPr lang="ru-RU" sz="3200" b="1" dirty="0" err="1" smtClean="0">
                <a:latin typeface="Calibri" pitchFamily="34" charset="0"/>
              </a:rPr>
              <a:t>____________тобой</a:t>
            </a:r>
            <a:r>
              <a:rPr lang="ru-RU" sz="3200" b="1" dirty="0" smtClean="0">
                <a:latin typeface="Calibri" pitchFamily="34" charset="0"/>
              </a:rPr>
              <a:t>!</a:t>
            </a:r>
          </a:p>
          <a:p>
            <a:endParaRPr lang="ru-RU" sz="32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43500" y="1571625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свободное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57625" y="2428875"/>
            <a:ext cx="2214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    </a:t>
            </a:r>
            <a:r>
              <a:rPr lang="ru-RU" sz="2800" b="1" dirty="0">
                <a:solidFill>
                  <a:srgbClr val="FF0000"/>
                </a:solidFill>
              </a:rPr>
              <a:t>союз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86188" y="3500438"/>
            <a:ext cx="22979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мудрость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0" y="4429125"/>
            <a:ext cx="2229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гордимся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1538" y="1000108"/>
            <a:ext cx="7215238" cy="4929222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Гимн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России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Музыка А. Александрова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Слова С. Михалкова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Россия — священная наша держава,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Россия — любимая наша страна.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Могучая воля, великая слава —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Твоё достоянье на все времена!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Славься, Отечество наше свободное,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Братских народов союз вековой,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Предками данная мудрость народная!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</a:rPr>
              <a:t>Славься, страна! Мы гордимся тобой!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5" name="Gimn_Russ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 семью печатями.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2728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3075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02973">
            <a:off x="1381139" y="3020257"/>
            <a:ext cx="6408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573088" y="2214563"/>
            <a:ext cx="2716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38" y="7858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0641888">
            <a:off x="595328" y="2646115"/>
            <a:ext cx="839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Вопрос  седьмой  печати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f_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3102">
            <a:off x="956195" y="3507546"/>
            <a:ext cx="2116089" cy="270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Мои документы\символика России\флаг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6805">
            <a:off x="5579090" y="1005212"/>
            <a:ext cx="2835628" cy="18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7984" y="3717031"/>
            <a:ext cx="38164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От южных морей до полярного края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Раскинулись наши леса и поля.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Одна ты на свете! Одна ты такая-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Хранимая богом родная земля!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Волна 9"/>
          <p:cNvSpPr/>
          <p:nvPr/>
        </p:nvSpPr>
        <p:spPr>
          <a:xfrm rot="20524075">
            <a:off x="654035" y="793546"/>
            <a:ext cx="4248472" cy="2042345"/>
          </a:xfrm>
          <a:prstGeom prst="wave">
            <a:avLst>
              <a:gd name="adj1" fmla="val 12500"/>
              <a:gd name="adj2" fmla="val 4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СИМВОЛЫ РОССИИ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estival.1september.ru/articles/584620/presentation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8" descr="rf_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16509">
            <a:off x="1016918" y="2912982"/>
            <a:ext cx="1832970" cy="234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Мои документы\символика России\флаг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7177">
            <a:off x="6034949" y="624881"/>
            <a:ext cx="2835628" cy="184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63888" y="3789040"/>
            <a:ext cx="51845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От южных морей до полярного края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Раскинулись наши леса и поля.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Одна ты на свете! Одна ты такая-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Arial Black" pitchFamily="34" charset="0"/>
              </a:rPr>
              <a:t>Хранимая богом родная земля!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4" name="Волна 13"/>
          <p:cNvSpPr/>
          <p:nvPr/>
        </p:nvSpPr>
        <p:spPr>
          <a:xfrm rot="20524075">
            <a:off x="894786" y="216999"/>
            <a:ext cx="4248472" cy="2042345"/>
          </a:xfrm>
          <a:prstGeom prst="wave">
            <a:avLst>
              <a:gd name="adj1" fmla="val 12500"/>
              <a:gd name="adj2" fmla="val 4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СИМВОЛЫ РОССИИ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2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</p:spPr>
      </p:pic>
      <p:pic>
        <p:nvPicPr>
          <p:cNvPr id="4" name="Россия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48469212_togeth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берёз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солнце в неб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3f086deffc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5500702"/>
            <a:ext cx="7215238" cy="64294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nstantia" pitchFamily="18" charset="0"/>
              </a:rPr>
              <a:t>Путин Владимир Владимирович</a:t>
            </a:r>
            <a:endParaRPr lang="ru-RU" sz="36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3330582" cy="4210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полиный пух_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4414/13588754.c3/0_7408e_8a383b0c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7154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Рос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-533400"/>
            <a:ext cx="10525126" cy="739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 семью печатями.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2728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3075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02973">
            <a:off x="1381139" y="3020257"/>
            <a:ext cx="6408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573088" y="2214563"/>
            <a:ext cx="2716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38" y="7858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0641888">
            <a:off x="595328" y="2646115"/>
            <a:ext cx="8397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3FF820"/>
                </a:solidFill>
              </a:rPr>
              <a:t>Вопрос для болельщиков</a:t>
            </a:r>
            <a:endParaRPr lang="ru-RU" sz="5400" dirty="0">
              <a:solidFill>
                <a:srgbClr val="3FF82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620688"/>
          <a:ext cx="8136904" cy="5256584"/>
        </p:xfrm>
        <a:graphic>
          <a:graphicData uri="http://schemas.openxmlformats.org/drawingml/2006/table">
            <a:tbl>
              <a:tblPr/>
              <a:tblGrid>
                <a:gridCol w="4068452"/>
                <a:gridCol w="4068452"/>
              </a:tblGrid>
              <a:tr h="525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 декабря</a:t>
                      </a:r>
                      <a:b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 февраля</a:t>
                      </a:r>
                      <a:b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января</a:t>
                      </a:r>
                      <a:b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 мая</a:t>
                      </a:r>
                      <a:b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 июня</a:t>
                      </a:r>
                      <a:b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ноября</a:t>
                      </a:r>
                      <a:b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 марта</a:t>
                      </a:r>
                      <a:b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мая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День Победы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Новый год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День защитников Отечества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День Конституции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Праздник Весны и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Труда</a:t>
                      </a:r>
                      <a:br>
                        <a:rPr lang="ru-RU" sz="2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Международный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женский день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День народного единства</a:t>
                      </a:r>
                      <a:b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День независимости России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estival.1september.ru/articles/584620/presentation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023" y="0"/>
            <a:ext cx="93600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 семью печатями.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7687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3075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02973">
            <a:off x="1381139" y="3020257"/>
            <a:ext cx="6408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573088" y="2214563"/>
            <a:ext cx="2716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14438" y="785813"/>
            <a:ext cx="2500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20641888">
            <a:off x="645927" y="930555"/>
            <a:ext cx="7150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Вопрос третьей печати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857232"/>
            <a:ext cx="2285996" cy="15239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857232"/>
            <a:ext cx="2357454" cy="14823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643182"/>
            <a:ext cx="2334702" cy="15525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2643182"/>
            <a:ext cx="2286015" cy="15716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2" name="Группа 6"/>
          <p:cNvGrpSpPr/>
          <p:nvPr/>
        </p:nvGrpSpPr>
        <p:grpSpPr>
          <a:xfrm>
            <a:off x="5214942" y="4500570"/>
            <a:ext cx="2286016" cy="1571636"/>
            <a:chOff x="1643042" y="1571612"/>
            <a:chExt cx="1571636" cy="277178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43042" y="1571612"/>
              <a:ext cx="157163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2500306"/>
              <a:ext cx="1571636" cy="914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43042" y="3429000"/>
              <a:ext cx="1571636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4500570"/>
            <a:ext cx="2299843" cy="15843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3286116" y="571480"/>
            <a:ext cx="642942" cy="6429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onstantia" pitchFamily="18" charset="0"/>
              </a:rPr>
              <a:t>1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86116" y="2428868"/>
            <a:ext cx="642942" cy="6429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onstantia" pitchFamily="18" charset="0"/>
              </a:rPr>
              <a:t>2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286256"/>
            <a:ext cx="642942" cy="6429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onstantia" pitchFamily="18" charset="0"/>
              </a:rPr>
              <a:t>3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215206" y="642918"/>
            <a:ext cx="642942" cy="6429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onstantia" pitchFamily="18" charset="0"/>
              </a:rPr>
              <a:t>4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215206" y="2428868"/>
            <a:ext cx="642942" cy="64294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onstantia" pitchFamily="18" charset="0"/>
              </a:rPr>
              <a:t>5</a:t>
            </a:r>
            <a:endParaRPr lang="ru-RU" sz="4000" b="1" dirty="0">
              <a:latin typeface="Constant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86644" y="4286256"/>
            <a:ext cx="642942" cy="642942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onstantia" pitchFamily="18" charset="0"/>
              </a:rPr>
              <a:t>6</a:t>
            </a:r>
            <a:endParaRPr lang="ru-RU" sz="4000" b="1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1608" cy="11521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Что обозначает каждый цвет флага?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642938" y="2348880"/>
            <a:ext cx="7772400" cy="3888432"/>
          </a:xfrm>
        </p:spPr>
        <p:txBody>
          <a:bodyPr>
            <a:normAutofit fontScale="55000" lnSpcReduction="20000"/>
          </a:bodyPr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1500" b="1" i="1" dirty="0" smtClean="0">
                <a:solidFill>
                  <a:schemeClr val="bg1">
                    <a:lumMod val="50000"/>
                  </a:schemeClr>
                </a:solidFill>
              </a:rPr>
              <a:t>               </a:t>
            </a:r>
            <a:r>
              <a:rPr lang="ru-RU" sz="12800" b="1" i="1" dirty="0" smtClean="0">
                <a:solidFill>
                  <a:schemeClr val="bg1">
                    <a:lumMod val="50000"/>
                  </a:schemeClr>
                </a:solidFill>
              </a:rPr>
              <a:t>белый 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2800" b="1" i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12800" b="1" i="1" dirty="0" smtClean="0">
                <a:solidFill>
                  <a:srgbClr val="FF0000"/>
                </a:solidFill>
              </a:rPr>
              <a:t>красный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2800" b="1" i="1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ru-RU" sz="12800" b="1" i="1" dirty="0" smtClean="0">
                <a:solidFill>
                  <a:srgbClr val="0070C0"/>
                </a:solidFill>
              </a:rPr>
              <a:t>синий   </a:t>
            </a:r>
            <a:r>
              <a:rPr lang="ru-RU" sz="12800" b="1" i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</a:t>
            </a:r>
            <a:r>
              <a:rPr lang="ru-RU" sz="11500" b="1" i="1" dirty="0" smtClean="0">
                <a:solidFill>
                  <a:schemeClr val="bg1">
                    <a:lumMod val="50000"/>
                  </a:schemeClr>
                </a:solidFill>
              </a:rPr>
              <a:t>               </a:t>
            </a:r>
            <a:endParaRPr lang="ru-RU" sz="11500" b="1" dirty="0" smtClean="0">
              <a:solidFill>
                <a:srgbClr val="0070C0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1500" dirty="0" smtClean="0"/>
              <a:t>            </a:t>
            </a:r>
            <a:endParaRPr lang="ru-RU" sz="115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28180" t="33463" r="28877" b="59492"/>
          <a:stretch>
            <a:fillRect/>
          </a:stretch>
        </p:blipFill>
        <p:spPr bwMode="auto">
          <a:xfrm>
            <a:off x="0" y="500063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5" descr="rusflag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58768">
            <a:off x="2057554" y="1572931"/>
            <a:ext cx="5642421" cy="407430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85786" y="857232"/>
            <a:ext cx="7572428" cy="5143536"/>
            <a:chOff x="1643042" y="1571612"/>
            <a:chExt cx="1571636" cy="277178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643042" y="1571612"/>
              <a:ext cx="1571636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43042" y="2500306"/>
              <a:ext cx="1571636" cy="9144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43042" y="3429000"/>
              <a:ext cx="1571636" cy="914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14348" y="128586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Constantia" pitchFamily="18" charset="0"/>
              </a:rPr>
              <a:t>мир и чистота совести</a:t>
            </a:r>
            <a:endParaRPr lang="ru-RU" sz="4000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Constantia" pitchFamily="18" charset="0"/>
              </a:rPr>
              <a:t>небо, верность и правда</a:t>
            </a:r>
            <a:endParaRPr lang="ru-RU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478632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Constantia" pitchFamily="18" charset="0"/>
              </a:rPr>
              <a:t>огонь и отвага</a:t>
            </a:r>
            <a:endParaRPr lang="ru-RU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249</Words>
  <Application>Microsoft Office PowerPoint</Application>
  <PresentationFormat>Экран (4:3)</PresentationFormat>
  <Paragraphs>90</Paragraphs>
  <Slides>34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</vt:lpstr>
      <vt:lpstr>Слайд 2</vt:lpstr>
      <vt:lpstr>Слайд 3</vt:lpstr>
      <vt:lpstr>Слайд 4</vt:lpstr>
      <vt:lpstr> </vt:lpstr>
      <vt:lpstr>Слайд 6</vt:lpstr>
      <vt:lpstr> Что обозначает каждый цвет флага?</vt:lpstr>
      <vt:lpstr>Слайд 8</vt:lpstr>
      <vt:lpstr>Слайд 9</vt:lpstr>
      <vt:lpstr> </vt:lpstr>
      <vt:lpstr>Слайд 11</vt:lpstr>
      <vt:lpstr>Слайд 12</vt:lpstr>
      <vt:lpstr>Слайд 13</vt:lpstr>
      <vt:lpstr>Слайд 14</vt:lpstr>
      <vt:lpstr> </vt:lpstr>
      <vt:lpstr>Слайд 16</vt:lpstr>
      <vt:lpstr>Слайд 17</vt:lpstr>
      <vt:lpstr> </vt:lpstr>
      <vt:lpstr>Слайд 19</vt:lpstr>
      <vt:lpstr>Слайд 20</vt:lpstr>
      <vt:lpstr>Слайд 21</vt:lpstr>
      <vt:lpstr>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104</cp:revision>
  <dcterms:created xsi:type="dcterms:W3CDTF">2012-02-25T17:46:51Z</dcterms:created>
  <dcterms:modified xsi:type="dcterms:W3CDTF">2013-03-14T12:57:35Z</dcterms:modified>
</cp:coreProperties>
</file>