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B312B-D4D4-4B90-A823-7DF39F93D73E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D038F-FE58-4771-BEA8-24BDD91B1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76698-62F7-4489-BC6C-B5E863BB6AC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8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3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BAE236-4FC4-4B56-810D-18B9A84238C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9732A1-320C-4B8E-A384-E7197BABEDA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5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8" y="3175"/>
            <a:ext cx="91868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18" y="208236"/>
            <a:ext cx="2801888" cy="226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045" y="221327"/>
            <a:ext cx="2284652" cy="19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63" y="2492896"/>
            <a:ext cx="2759817" cy="191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706" y="247376"/>
            <a:ext cx="3344366" cy="218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755" y="2506078"/>
            <a:ext cx="3228905" cy="191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625" y="2253088"/>
            <a:ext cx="2111492" cy="228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22" y="4536952"/>
            <a:ext cx="2824058" cy="20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583" y="4536952"/>
            <a:ext cx="3009900" cy="210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775" y="4536953"/>
            <a:ext cx="3188109" cy="20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2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</cp:revision>
  <dcterms:created xsi:type="dcterms:W3CDTF">2016-02-20T19:49:14Z</dcterms:created>
  <dcterms:modified xsi:type="dcterms:W3CDTF">2016-02-20T19:49:54Z</dcterms:modified>
</cp:coreProperties>
</file>