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73731-4345-44AE-801B-5BC0105CD2C9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9E825-118C-49A9-9016-C8EFFCE48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761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53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2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4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1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4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2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54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6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7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20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5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5" y="0"/>
            <a:ext cx="91833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749" y="3459575"/>
            <a:ext cx="2387585" cy="178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46" t="9990" r="24617" b="10298"/>
          <a:stretch/>
        </p:blipFill>
        <p:spPr bwMode="auto">
          <a:xfrm>
            <a:off x="5868144" y="718557"/>
            <a:ext cx="2249698" cy="188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4372" y="908720"/>
            <a:ext cx="2314640" cy="191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459575"/>
            <a:ext cx="2390647" cy="206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50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Воздушный поток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Смешанный лес</dc:title>
  <dc:creator>алексей</dc:creator>
  <cp:lastModifiedBy>алексей</cp:lastModifiedBy>
  <cp:revision>5</cp:revision>
  <dcterms:created xsi:type="dcterms:W3CDTF">2016-02-20T19:47:52Z</dcterms:created>
  <dcterms:modified xsi:type="dcterms:W3CDTF">2016-02-20T20:00:08Z</dcterms:modified>
</cp:coreProperties>
</file>