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7138-DE3C-4F72-86D7-EF6F69FEA46A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8EFE-F68C-4625-AB59-F29336D22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7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76698-62F7-4489-BC6C-B5E863BB6AC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2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26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60648"/>
            <a:ext cx="2880320" cy="5688632"/>
          </a:xfrm>
        </p:spPr>
        <p:txBody>
          <a:bodyPr anchor="t">
            <a:normAutofit/>
          </a:bodyPr>
          <a:lstStyle/>
          <a:p>
            <a:pPr marL="0" indent="0" algn="l">
              <a:buNone/>
            </a:pPr>
            <a:r>
              <a:rPr lang="ru-RU" sz="3600" dirty="0" smtClean="0"/>
              <a:t>Сосновый бор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К</a:t>
            </a:r>
            <a:r>
              <a:rPr lang="ru-RU" sz="3600" dirty="0" smtClean="0"/>
              <a:t>едровый лес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6632"/>
            <a:ext cx="5400600" cy="343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1"/>
          <a:stretch/>
        </p:blipFill>
        <p:spPr bwMode="auto">
          <a:xfrm>
            <a:off x="262619" y="3395247"/>
            <a:ext cx="5400600" cy="333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08" y="0"/>
            <a:ext cx="9156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9" y="180612"/>
            <a:ext cx="570870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0606" y="404664"/>
            <a:ext cx="3168352" cy="6082724"/>
          </a:xfrm>
        </p:spPr>
        <p:txBody>
          <a:bodyPr anchor="t"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/>
              <a:t>Пихтовый лес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лиственница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9" y="3135705"/>
            <a:ext cx="2894654" cy="364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Сосновый бор      Кедровый лес</vt:lpstr>
      <vt:lpstr>Пихтовый лес      лиственница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Сосновый бор      Кедровый лес</dc:title>
  <dc:creator>алексей</dc:creator>
  <cp:lastModifiedBy>алексей</cp:lastModifiedBy>
  <cp:revision>2</cp:revision>
  <dcterms:created xsi:type="dcterms:W3CDTF">2016-02-20T19:33:59Z</dcterms:created>
  <dcterms:modified xsi:type="dcterms:W3CDTF">2016-02-20T19:43:34Z</dcterms:modified>
</cp:coreProperties>
</file>