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E236-4FC4-4B56-810D-18B9A84238C5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732A1-320C-4B8E-A384-E7197BABEDA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50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E236-4FC4-4B56-810D-18B9A84238C5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732A1-320C-4B8E-A384-E7197BABEDA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39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E236-4FC4-4B56-810D-18B9A84238C5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732A1-320C-4B8E-A384-E7197BABEDA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24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E236-4FC4-4B56-810D-18B9A84238C5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732A1-320C-4B8E-A384-E7197BABEDA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51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E236-4FC4-4B56-810D-18B9A84238C5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732A1-320C-4B8E-A384-E7197BABEDA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62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E236-4FC4-4B56-810D-18B9A84238C5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732A1-320C-4B8E-A384-E7197BABEDA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51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E236-4FC4-4B56-810D-18B9A84238C5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732A1-320C-4B8E-A384-E7197BABEDA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9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E236-4FC4-4B56-810D-18B9A84238C5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732A1-320C-4B8E-A384-E7197BABEDA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47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E236-4FC4-4B56-810D-18B9A84238C5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732A1-320C-4B8E-A384-E7197BABEDA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49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E236-4FC4-4B56-810D-18B9A84238C5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732A1-320C-4B8E-A384-E7197BABEDA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63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E236-4FC4-4B56-810D-18B9A84238C5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732A1-320C-4B8E-A384-E7197BABEDA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89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CBAE236-4FC4-4B56-810D-18B9A84238C5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39732A1-320C-4B8E-A384-E7197BABEDA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17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64" y="4356"/>
            <a:ext cx="9127636" cy="6853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8227" y="190177"/>
            <a:ext cx="3109866" cy="3079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81" b="100000" l="393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0086" y="178850"/>
            <a:ext cx="2059310" cy="2383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288"/>
          <a:stretch/>
        </p:blipFill>
        <p:spPr bwMode="auto">
          <a:xfrm>
            <a:off x="288616" y="3231195"/>
            <a:ext cx="2903809" cy="350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093" y="3478091"/>
            <a:ext cx="4003297" cy="2859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091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159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177397"/>
            <a:ext cx="5093915" cy="3921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548680"/>
            <a:ext cx="3826768" cy="868958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dirty="0" smtClean="0"/>
              <a:t>Березовая </a:t>
            </a:r>
            <a:br>
              <a:rPr lang="ru-RU" dirty="0" smtClean="0"/>
            </a:br>
            <a:r>
              <a:rPr lang="ru-RU" dirty="0" smtClean="0"/>
              <a:t>роща 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233" b="6190"/>
          <a:stretch/>
        </p:blipFill>
        <p:spPr bwMode="auto">
          <a:xfrm>
            <a:off x="3228543" y="3319295"/>
            <a:ext cx="5825886" cy="349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132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56" y="0"/>
            <a:ext cx="9143999" cy="6875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188640"/>
            <a:ext cx="5108277" cy="3392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1124744"/>
            <a:ext cx="2973016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осинник</a:t>
            </a:r>
            <a:endParaRPr lang="ru-RU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3074729"/>
            <a:ext cx="5095875" cy="3731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521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</Words>
  <Application>Microsoft Office PowerPoint</Application>
  <PresentationFormat>Экран (4:3)</PresentationFormat>
  <Paragraphs>2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Воздушный поток</vt:lpstr>
      <vt:lpstr>Презентация PowerPoint</vt:lpstr>
      <vt:lpstr>Березовая  роща </vt:lpstr>
      <vt:lpstr>осинник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алексей</cp:lastModifiedBy>
  <cp:revision>3</cp:revision>
  <dcterms:created xsi:type="dcterms:W3CDTF">2016-02-20T18:58:54Z</dcterms:created>
  <dcterms:modified xsi:type="dcterms:W3CDTF">2016-02-20T19:18:37Z</dcterms:modified>
</cp:coreProperties>
</file>