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67" r:id="rId5"/>
    <p:sldId id="268" r:id="rId6"/>
    <p:sldId id="259" r:id="rId7"/>
    <p:sldId id="260" r:id="rId8"/>
    <p:sldId id="269" r:id="rId9"/>
    <p:sldId id="270" r:id="rId10"/>
    <p:sldId id="271" r:id="rId11"/>
    <p:sldId id="272" r:id="rId12"/>
    <p:sldId id="273" r:id="rId13"/>
    <p:sldId id="261" r:id="rId14"/>
    <p:sldId id="262" r:id="rId15"/>
    <p:sldId id="274" r:id="rId16"/>
    <p:sldId id="275" r:id="rId17"/>
    <p:sldId id="263" r:id="rId18"/>
    <p:sldId id="276" r:id="rId19"/>
    <p:sldId id="277" r:id="rId20"/>
    <p:sldId id="278" r:id="rId21"/>
    <p:sldId id="264" r:id="rId22"/>
    <p:sldId id="265" r:id="rId2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horzBarState="maximized">
    <p:restoredLeft sz="15000" autoAdjust="0"/>
    <p:restoredTop sz="94660"/>
  </p:normalViewPr>
  <p:slideViewPr>
    <p:cSldViewPr snapToGrid="0">
      <p:cViewPr varScale="1">
        <p:scale>
          <a:sx n="64" d="100"/>
          <a:sy n="64" d="100"/>
        </p:scale>
        <p:origin x="-108" y="-30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6/22/2010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6/22/2010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6/22/2010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6/22/2010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6/22/2010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6/22/2010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6/22/2010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6/22/2010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6/22/2010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6/22/2010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6/22/2010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6/22/2010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6/22/2010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6/22/2010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6/22/2010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6/22/2010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6/22/2010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58" r:id="rId15"/>
    <p:sldLayoutId id="214748365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589213" y="296214"/>
            <a:ext cx="8915399" cy="6375041"/>
          </a:xfrm>
        </p:spPr>
        <p:txBody>
          <a:bodyPr/>
          <a:lstStyle/>
          <a:p>
            <a:pPr algn="ctr"/>
            <a:r>
              <a:rPr lang="ru-RU" sz="6000" dirty="0"/>
              <a:t>Дидактические игры по патриотическому воспитанию для детей старшего дошкольного возраста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2640597974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 descr="foto_cheb_ru_0922.jpg"/>
          <p:cNvPicPr>
            <a:picLocks noGrp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592925" y="624110"/>
            <a:ext cx="8753361" cy="528774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="" xmlns:p14="http://schemas.microsoft.com/office/powerpoint/2010/main" val="7303500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 descr="foto_cheb_ru_0922.jpg"/>
          <p:cNvPicPr>
            <a:picLocks noGrp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592925" y="624110"/>
            <a:ext cx="8701847" cy="517775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="" xmlns:p14="http://schemas.microsoft.com/office/powerpoint/2010/main" val="36881721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 descr="http://img11.proshkolu.ru/content/media/pic/std/5000000/4364000/4363370-04dcf172659284ba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92925" y="624110"/>
            <a:ext cx="8911687" cy="51131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14906520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89212" y="193183"/>
            <a:ext cx="8915400" cy="6336406"/>
          </a:xfrm>
        </p:spPr>
        <p:txBody>
          <a:bodyPr/>
          <a:lstStyle/>
          <a:p>
            <a:r>
              <a:rPr lang="ru-RU" b="1" i="1" dirty="0"/>
              <a:t>Дидактическая игра "Собери флаг"</a:t>
            </a:r>
            <a:endParaRPr lang="ru-RU" dirty="0"/>
          </a:p>
          <a:p>
            <a:r>
              <a:rPr lang="ru-RU" dirty="0"/>
              <a:t>Цель: дать представление о символике родного </a:t>
            </a:r>
            <a:r>
              <a:rPr lang="ru-RU" dirty="0" smtClean="0"/>
              <a:t>города, страны и республики.</a:t>
            </a:r>
            <a:endParaRPr lang="ru-RU" dirty="0"/>
          </a:p>
          <a:p>
            <a:r>
              <a:rPr lang="ru-RU" dirty="0"/>
              <a:t>Программное содержание:</a:t>
            </a:r>
          </a:p>
          <a:p>
            <a:pPr marL="0" indent="0">
              <a:buNone/>
            </a:pPr>
            <a:r>
              <a:rPr lang="ru-RU" dirty="0" smtClean="0"/>
              <a:t>     - </a:t>
            </a:r>
            <a:r>
              <a:rPr lang="ru-RU" dirty="0"/>
              <a:t>п</a:t>
            </a:r>
            <a:r>
              <a:rPr lang="ru-RU" dirty="0" smtClean="0"/>
              <a:t>ознакомить </a:t>
            </a:r>
            <a:r>
              <a:rPr lang="ru-RU" dirty="0"/>
              <a:t>с флагами </a:t>
            </a:r>
            <a:r>
              <a:rPr lang="ru-RU" dirty="0" smtClean="0"/>
              <a:t>России, Чувашии, </a:t>
            </a:r>
            <a:r>
              <a:rPr lang="ru-RU" dirty="0"/>
              <a:t>и города </a:t>
            </a:r>
            <a:r>
              <a:rPr lang="ru-RU" dirty="0" smtClean="0"/>
              <a:t>Новочебоксарска;</a:t>
            </a:r>
            <a:endParaRPr lang="ru-RU" dirty="0"/>
          </a:p>
          <a:p>
            <a:r>
              <a:rPr lang="ru-RU" dirty="0"/>
              <a:t>- развивать зрительное внимание, память, мышление;</a:t>
            </a:r>
          </a:p>
          <a:p>
            <a:r>
              <a:rPr lang="ru-RU" dirty="0"/>
              <a:t>- воспитывать любовь к своему городу.</a:t>
            </a:r>
          </a:p>
          <a:p>
            <a:r>
              <a:rPr lang="ru-RU" dirty="0"/>
              <a:t>Ход игры: Рассмотреть флаг России, Чувашии и города Новочебоксарска, рассказать о символике. Предложить собрать разрезанный флаг по образцу</a:t>
            </a:r>
          </a:p>
        </p:txBody>
      </p:sp>
    </p:spTree>
    <p:extLst>
      <p:ext uri="{BB962C8B-B14F-4D97-AF65-F5344CB8AC3E}">
        <p14:creationId xmlns="" xmlns:p14="http://schemas.microsoft.com/office/powerpoint/2010/main" val="3390095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 descr="http://lib.znate.ru/pars_docs/refs/141/140572/140572_html_576a2cb4.pn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92925" y="721217"/>
            <a:ext cx="8911687" cy="52159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33650935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 descr="http://www.newsobzor.ru/upload/articles_/05e6f655c4ab3128c99728587fba9eab/image_0007.gif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92926" y="624110"/>
            <a:ext cx="9113970" cy="59312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36739519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Объект 5" descr="http://pandia.ru/text/78/256/images/image003_111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92926" y="624110"/>
            <a:ext cx="8911686" cy="5853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16554956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89212" y="167425"/>
            <a:ext cx="8915400" cy="6323527"/>
          </a:xfrm>
        </p:spPr>
        <p:txBody>
          <a:bodyPr/>
          <a:lstStyle/>
          <a:p>
            <a:r>
              <a:rPr lang="ru-RU" b="1" i="1" dirty="0"/>
              <a:t>Дидактическая игра "Геральдика"</a:t>
            </a:r>
            <a:endParaRPr lang="ru-RU" dirty="0"/>
          </a:p>
          <a:p>
            <a:r>
              <a:rPr lang="ru-RU" dirty="0"/>
              <a:t>Цель: дать представление о символике родного </a:t>
            </a:r>
            <a:r>
              <a:rPr lang="ru-RU" dirty="0" smtClean="0"/>
              <a:t>города, края и страны.</a:t>
            </a:r>
            <a:endParaRPr lang="ru-RU" dirty="0"/>
          </a:p>
          <a:p>
            <a:r>
              <a:rPr lang="ru-RU" dirty="0"/>
              <a:t>Программное содержание:	</a:t>
            </a:r>
          </a:p>
          <a:p>
            <a:r>
              <a:rPr lang="ru-RU" dirty="0"/>
              <a:t>- познакомить детей старшего дошкольного возраста с геральдикой, как наукой о </a:t>
            </a:r>
            <a:r>
              <a:rPr lang="ru-RU" dirty="0" smtClean="0"/>
              <a:t>гербах;.</a:t>
            </a:r>
            <a:endParaRPr lang="ru-RU" dirty="0"/>
          </a:p>
          <a:p>
            <a:r>
              <a:rPr lang="ru-RU" dirty="0"/>
              <a:t>- познакомить с гербами Российской Федерации, Чувашской Республики и города </a:t>
            </a:r>
            <a:r>
              <a:rPr lang="ru-RU" dirty="0" smtClean="0"/>
              <a:t>Новочебоксарска;</a:t>
            </a:r>
            <a:endParaRPr lang="ru-RU" dirty="0"/>
          </a:p>
          <a:p>
            <a:r>
              <a:rPr lang="ru-RU" dirty="0"/>
              <a:t>- развивать зрительное внимание, память, мышление;</a:t>
            </a:r>
          </a:p>
          <a:p>
            <a:r>
              <a:rPr lang="ru-RU" dirty="0"/>
              <a:t>- воспитывать любовь к своему </a:t>
            </a:r>
            <a:r>
              <a:rPr lang="ru-RU" dirty="0" smtClean="0"/>
              <a:t>городу.</a:t>
            </a:r>
            <a:endParaRPr lang="ru-RU" dirty="0"/>
          </a:p>
          <a:p>
            <a:r>
              <a:rPr lang="ru-RU" dirty="0"/>
              <a:t>Ход игры: Рассмотреть герб Российской Федерации, Чувашской Республики и города Новочебоксарска. Рассказать о символике. Предложить подобрать герб к нужному флагу.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37298042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92925" y="624109"/>
            <a:ext cx="8911687" cy="2518335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4" name="Рисунок 3" descr="http://www.newsobzor.ru/upload/articles_/05e6f655c4ab3128c99728587fba9eab/image_0007.gif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76812" y="624109"/>
            <a:ext cx="4077036" cy="25183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Объект 4" descr="http://xn----jtbhuq7f.xn--p1ai/upload/images/gerb1_1.jpg"/>
          <p:cNvPicPr>
            <a:picLocks noGrp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76811" y="3297238"/>
            <a:ext cx="3948247" cy="2614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28261530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2621366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20485" y="3490175"/>
            <a:ext cx="3618963" cy="2962140"/>
          </a:xfrm>
          <a:prstGeom prst="rect">
            <a:avLst/>
          </a:prstGeom>
        </p:spPr>
      </p:pic>
      <p:pic>
        <p:nvPicPr>
          <p:cNvPr id="4" name="Рисунок 3" descr="http://lib.znate.ru/pars_docs/refs/141/140572/140572_html_576a2cb4.pn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20485" y="734097"/>
            <a:ext cx="3966692" cy="25113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23998682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89212" y="334851"/>
            <a:ext cx="8915400" cy="6194738"/>
          </a:xfrm>
        </p:spPr>
        <p:txBody>
          <a:bodyPr/>
          <a:lstStyle/>
          <a:p>
            <a:r>
              <a:rPr lang="ru-RU" b="1" i="1" dirty="0"/>
              <a:t>Дидактическая игра "Гости города"</a:t>
            </a:r>
            <a:endParaRPr lang="ru-RU" dirty="0"/>
          </a:p>
          <a:p>
            <a:r>
              <a:rPr lang="ru-RU" dirty="0"/>
              <a:t>Цель: воспитывать интерес к жизни родного города и страны.</a:t>
            </a:r>
          </a:p>
          <a:p>
            <a:r>
              <a:rPr lang="ru-RU" dirty="0"/>
              <a:t>Программное содержание:</a:t>
            </a:r>
          </a:p>
          <a:p>
            <a:r>
              <a:rPr lang="ru-RU" dirty="0"/>
              <a:t>- воспитывать патриотические чувства, интерес к своей Родине, городу, краю;</a:t>
            </a:r>
          </a:p>
          <a:p>
            <a:r>
              <a:rPr lang="ru-RU" dirty="0"/>
              <a:t>- развивать связную монологическую речь и диалогическую речь;</a:t>
            </a:r>
          </a:p>
          <a:p>
            <a:r>
              <a:rPr lang="ru-RU" dirty="0"/>
              <a:t>- развивать память, мышление;</a:t>
            </a:r>
          </a:p>
          <a:p>
            <a:r>
              <a:rPr lang="ru-RU" dirty="0"/>
              <a:t>- закреплять знание достопримечательностей города, памятников;</a:t>
            </a:r>
          </a:p>
          <a:p>
            <a:r>
              <a:rPr lang="ru-RU" dirty="0"/>
              <a:t>- воспитывать любовь к своему городу.</a:t>
            </a:r>
          </a:p>
          <a:p>
            <a:r>
              <a:rPr lang="ru-RU" dirty="0"/>
              <a:t>В комплект игры входят: карточки с видами города Новочебоксарска пронумерованные, кубик с </a:t>
            </a:r>
            <a:r>
              <a:rPr lang="ru-RU" dirty="0" smtClean="0"/>
              <a:t>цифрами.</a:t>
            </a:r>
            <a:endParaRPr lang="ru-RU" dirty="0"/>
          </a:p>
          <a:p>
            <a:r>
              <a:rPr lang="ru-RU" dirty="0"/>
              <a:t>Ход игры: Педагог предлагает считалкой выбрать экскурсовода по городу. Ребёнок-экскурсовод бросает кубик, выпавшее число на кубике ищет на открытке. Задача ребёнка - рассказать о том месте, которое изображено на карточке, как можно интереснее, </a:t>
            </a:r>
            <a:r>
              <a:rPr lang="ru-RU" dirty="0" smtClean="0"/>
              <a:t>доступнее.</a:t>
            </a:r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2461089003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17454" y="624110"/>
            <a:ext cx="5009880" cy="2621366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2750154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5" name="Объект 4" descr="http://100-bal.ru/pars_docs/refs/115/114481/114481_html_1991bb6b.jpg"/>
          <p:cNvPicPr>
            <a:picLocks noGrp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17454" y="3509492"/>
            <a:ext cx="5177307" cy="33485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27073059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89212" y="360607"/>
            <a:ext cx="8915400" cy="6233375"/>
          </a:xfrm>
        </p:spPr>
        <p:txBody>
          <a:bodyPr>
            <a:normAutofit/>
          </a:bodyPr>
          <a:lstStyle/>
          <a:p>
            <a:r>
              <a:rPr lang="ru-RU" b="1" i="1" dirty="0"/>
              <a:t>Дидактическая </a:t>
            </a:r>
            <a:r>
              <a:rPr lang="ru-RU" b="1" i="1" dirty="0" smtClean="0"/>
              <a:t>игра </a:t>
            </a:r>
            <a:r>
              <a:rPr lang="ru-RU" b="1" i="1" dirty="0"/>
              <a:t>«Назови улицы»</a:t>
            </a:r>
            <a:endParaRPr lang="ru-RU" dirty="0"/>
          </a:p>
          <a:p>
            <a:r>
              <a:rPr lang="ru-RU" dirty="0"/>
              <a:t> </a:t>
            </a:r>
            <a:r>
              <a:rPr lang="ru-RU" dirty="0" smtClean="0"/>
              <a:t>Цель</a:t>
            </a:r>
            <a:r>
              <a:rPr lang="ru-RU" dirty="0"/>
              <a:t>: воспитывать интерес к жизни родного города.</a:t>
            </a:r>
          </a:p>
          <a:p>
            <a:r>
              <a:rPr lang="ru-RU" dirty="0"/>
              <a:t>Программное содержание:</a:t>
            </a:r>
          </a:p>
          <a:p>
            <a:r>
              <a:rPr lang="ru-RU" dirty="0"/>
              <a:t>- воспитывать патриотические чувства, интерес к своей Родине, городу, краю;</a:t>
            </a:r>
          </a:p>
          <a:p>
            <a:r>
              <a:rPr lang="ru-RU" dirty="0"/>
              <a:t>- развивать связную монологическую речь и диалогическую речь;</a:t>
            </a:r>
          </a:p>
          <a:p>
            <a:r>
              <a:rPr lang="ru-RU" dirty="0"/>
              <a:t>- развивать память, мышление;</a:t>
            </a:r>
          </a:p>
          <a:p>
            <a:r>
              <a:rPr lang="ru-RU" dirty="0"/>
              <a:t>- закрепить знания об улицах города;</a:t>
            </a:r>
          </a:p>
          <a:p>
            <a:r>
              <a:rPr lang="ru-RU" dirty="0"/>
              <a:t>- воспитывать любовь к своему городу.</a:t>
            </a:r>
          </a:p>
          <a:p>
            <a:r>
              <a:rPr lang="ru-RU" dirty="0"/>
              <a:t> </a:t>
            </a:r>
          </a:p>
          <a:p>
            <a:r>
              <a:rPr lang="ru-RU" b="1" dirty="0"/>
              <a:t>Ход игры</a:t>
            </a:r>
            <a:r>
              <a:rPr lang="ru-RU" dirty="0"/>
              <a:t>: Предложить детям назвать улицы города Новочебоксарска. (За каждый ответ дается 1 фишка. Кто больше наберет фишек тот и выиграл).</a:t>
            </a:r>
          </a:p>
          <a:p>
            <a:r>
              <a:rPr lang="ru-RU" dirty="0"/>
              <a:t> </a:t>
            </a:r>
          </a:p>
          <a:p>
            <a:r>
              <a:rPr lang="ru-RU" dirty="0"/>
              <a:t> 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22186390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89212" y="399245"/>
            <a:ext cx="8915400" cy="5511977"/>
          </a:xfrm>
        </p:spPr>
        <p:txBody>
          <a:bodyPr>
            <a:normAutofit/>
          </a:bodyPr>
          <a:lstStyle/>
          <a:p>
            <a:pPr algn="ctr"/>
            <a:endParaRPr lang="ru-RU" sz="8000" dirty="0" smtClean="0"/>
          </a:p>
          <a:p>
            <a:pPr algn="ctr"/>
            <a:r>
              <a:rPr lang="ru-RU" sz="8000" smtClean="0"/>
              <a:t>Спасибо </a:t>
            </a:r>
          </a:p>
          <a:p>
            <a:pPr algn="ctr"/>
            <a:r>
              <a:rPr lang="ru-RU" sz="8000" smtClean="0"/>
              <a:t>за </a:t>
            </a:r>
            <a:r>
              <a:rPr lang="ru-RU" sz="8000" dirty="0" smtClean="0"/>
              <a:t>внимание!</a:t>
            </a:r>
            <a:endParaRPr lang="ru-RU" sz="8000" dirty="0"/>
          </a:p>
        </p:txBody>
      </p:sp>
    </p:spTree>
    <p:extLst>
      <p:ext uri="{BB962C8B-B14F-4D97-AF65-F5344CB8AC3E}">
        <p14:creationId xmlns="" xmlns:p14="http://schemas.microsoft.com/office/powerpoint/2010/main" val="6392232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92925" y="624109"/>
            <a:ext cx="8199571" cy="2170605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4" name="Объект 3" descr="http://m.pg21.ru/userfiles/picitem/img-20141118164037-301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93960" y="3245475"/>
            <a:ext cx="7598536" cy="2704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http://foto.cheb.ru/foto/foto.cheb.ru-110518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93960" y="624109"/>
            <a:ext cx="7598535" cy="21706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3652290851"/>
      </p:ext>
    </p:extLst>
  </p:cSld>
  <p:clrMapOvr>
    <a:masterClrMapping/>
  </p:clrMapOvr>
  <p:transition>
    <p:cut thruBlk="1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23841" y="624109"/>
            <a:ext cx="7246143" cy="2492578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4" name="Объект 3" descr="http://afisha.cheb.ru/pics/big/137187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23841" y="3451538"/>
            <a:ext cx="7246143" cy="2949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http://gov.cap.ru/UserFiles/news/20131010/Original/1_(1)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23841" y="624109"/>
            <a:ext cx="7246143" cy="24925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220481820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92925" y="624109"/>
            <a:ext cx="8911687" cy="2441063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4" name="Рисунок 3" descr="http://uetm.org/uploadedFiles/photoalbums/images/big/Cheboksarskaya%20GES%20(3)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56079" y="624108"/>
            <a:ext cx="8748533" cy="2441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Объект 4" descr="http://foto.cheb.ru/foto/foto.cheb.ru-27486.jpg"/>
          <p:cNvPicPr>
            <a:picLocks noGrp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56080" y="3206572"/>
            <a:ext cx="8847786" cy="269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24045963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89212" y="244699"/>
            <a:ext cx="8915400" cy="6387921"/>
          </a:xfrm>
        </p:spPr>
        <p:txBody>
          <a:bodyPr/>
          <a:lstStyle/>
          <a:p>
            <a:r>
              <a:rPr lang="ru-RU" b="1" i="1" dirty="0"/>
              <a:t>Дидактическая игра </a:t>
            </a:r>
            <a:r>
              <a:rPr lang="ru-RU" b="1" i="1" dirty="0" smtClean="0"/>
              <a:t>«Достопримечательности города </a:t>
            </a:r>
            <a:r>
              <a:rPr lang="ru-RU" b="1" i="1" dirty="0"/>
              <a:t>"</a:t>
            </a:r>
            <a:endParaRPr lang="ru-RU" dirty="0"/>
          </a:p>
          <a:p>
            <a:r>
              <a:rPr lang="ru-RU" dirty="0"/>
              <a:t>Цель: воспитывать интерес к жизни родного </a:t>
            </a:r>
            <a:r>
              <a:rPr lang="ru-RU" dirty="0" smtClean="0"/>
              <a:t>города.</a:t>
            </a:r>
            <a:endParaRPr lang="ru-RU" dirty="0"/>
          </a:p>
          <a:p>
            <a:r>
              <a:rPr lang="ru-RU" dirty="0"/>
              <a:t>Программное содержание:</a:t>
            </a:r>
          </a:p>
          <a:p>
            <a:r>
              <a:rPr lang="ru-RU" dirty="0"/>
              <a:t>- воспитывать любовь к своему городу, закреплять знание достопримечательностей, памятников, умение ориентироваться в городе.</a:t>
            </a:r>
          </a:p>
          <a:p>
            <a:r>
              <a:rPr lang="ru-RU" dirty="0"/>
              <a:t>- воспитывать патриотические чувства, уважение к прошлому, интерес к истории </a:t>
            </a:r>
            <a:r>
              <a:rPr lang="ru-RU" dirty="0" smtClean="0"/>
              <a:t>своего города;</a:t>
            </a:r>
            <a:endParaRPr lang="ru-RU" dirty="0"/>
          </a:p>
          <a:p>
            <a:r>
              <a:rPr lang="ru-RU" dirty="0"/>
              <a:t>- развивать связную монологическую речь и диалогическую речь;</a:t>
            </a:r>
          </a:p>
          <a:p>
            <a:r>
              <a:rPr lang="ru-RU" dirty="0"/>
              <a:t>- развивать память, мышление;</a:t>
            </a:r>
          </a:p>
          <a:p>
            <a:r>
              <a:rPr lang="ru-RU" dirty="0"/>
              <a:t>В комплект игры входят: </a:t>
            </a:r>
            <a:r>
              <a:rPr lang="ru-RU" dirty="0" smtClean="0"/>
              <a:t> открытки с изображениями памятников.</a:t>
            </a:r>
            <a:endParaRPr lang="ru-RU" dirty="0"/>
          </a:p>
          <a:p>
            <a:r>
              <a:rPr lang="ru-RU" dirty="0"/>
              <a:t>Ход игры</a:t>
            </a:r>
            <a:r>
              <a:rPr lang="ru-RU" dirty="0" smtClean="0"/>
              <a:t>: Педагог </a:t>
            </a:r>
            <a:r>
              <a:rPr lang="ru-RU" dirty="0"/>
              <a:t>предлагает считалкой выбрать </a:t>
            </a:r>
            <a:r>
              <a:rPr lang="ru-RU" dirty="0" smtClean="0"/>
              <a:t>водящего. Он </a:t>
            </a:r>
            <a:r>
              <a:rPr lang="ru-RU" dirty="0"/>
              <a:t>бросает кубик, выпавшее число на кубике ищет на открытке. Задача ребёнка - рассказать о том месте, которое изображено на карточке, как можно интереснее, доступнее.</a:t>
            </a:r>
          </a:p>
          <a:p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26811862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92925" y="624109"/>
            <a:ext cx="8911687" cy="2466819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89212" y="3090928"/>
            <a:ext cx="8915400" cy="3245295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4" name="Рисунок 3" descr="foto_cheb_ru_0922.jp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116687" y="624109"/>
            <a:ext cx="8203843" cy="571211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="" xmlns:p14="http://schemas.microsoft.com/office/powerpoint/2010/main" val="31441002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 descr="foto_cheb_ru_0922.jpg"/>
          <p:cNvPicPr>
            <a:picLocks noGrp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592924" y="624110"/>
            <a:ext cx="8911687" cy="623389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="" xmlns:p14="http://schemas.microsoft.com/office/powerpoint/2010/main" val="16800060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 descr="foto_cheb_ru_0922.jpg"/>
          <p:cNvPicPr>
            <a:picLocks noGrp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704562" y="624110"/>
            <a:ext cx="8590209" cy="539032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="" xmlns:p14="http://schemas.microsoft.com/office/powerpoint/2010/main" val="36449458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Легкий дым">
  <a:themeElements>
    <a:clrScheme name="Wisp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Wisp">
      <a:maj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Wisp" id="{7CB32D59-10C0-40DD-B7BD-2E94284A981C}" vid="{24B1A44C-C006-48B2-A4D7-E5549B3D8CD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88</TotalTime>
  <Words>352</Words>
  <Application>Microsoft Office PowerPoint</Application>
  <PresentationFormat>Произвольный</PresentationFormat>
  <Paragraphs>50</Paragraphs>
  <Slides>22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3" baseType="lpstr">
      <vt:lpstr>Легкий дым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</vt:vector>
  </TitlesOfParts>
  <Company>SPecialiST RePack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ptttttw</cp:lastModifiedBy>
  <cp:revision>10</cp:revision>
  <dcterms:created xsi:type="dcterms:W3CDTF">2016-01-18T12:16:07Z</dcterms:created>
  <dcterms:modified xsi:type="dcterms:W3CDTF">2010-06-21T22:52:16Z</dcterms:modified>
</cp:coreProperties>
</file>