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57" r:id="rId8"/>
    <p:sldId id="258" r:id="rId9"/>
    <p:sldId id="259" r:id="rId10"/>
    <p:sldId id="260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 (НОД) с использованием ЭОР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художественно- эстетическому развитию (рисованию)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357694"/>
            <a:ext cx="4500594" cy="1966914"/>
          </a:xfrm>
        </p:spPr>
        <p:txBody>
          <a:bodyPr>
            <a:normAutofit/>
          </a:bodyPr>
          <a:lstStyle/>
          <a:p>
            <a:pPr algn="l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85852" y="2786058"/>
            <a:ext cx="6243654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РИСУЕМ ЖАР – ПТИЦУ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(чудо – ладошки)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Юра\Documents\учеба наташа\задания сентябрь скачено с осн группы\изо\урок\k1aEMnqS35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74370">
            <a:off x="6221140" y="2255299"/>
            <a:ext cx="2195793" cy="2928934"/>
          </a:xfrm>
          <a:prstGeom prst="rect">
            <a:avLst/>
          </a:prstGeom>
          <a:noFill/>
        </p:spPr>
      </p:pic>
      <p:pic>
        <p:nvPicPr>
          <p:cNvPr id="8195" name="Picture 3" descr="C:\Users\Юра\Documents\учеба наташа\задания сентябрь скачено с осн группы\изо\урок\vHzOvUNAkF8.jpg"/>
          <p:cNvPicPr>
            <a:picLocks noChangeAspect="1" noChangeArrowheads="1"/>
          </p:cNvPicPr>
          <p:nvPr/>
        </p:nvPicPr>
        <p:blipFill>
          <a:blip r:embed="rId3"/>
          <a:srcRect l="11591"/>
          <a:stretch>
            <a:fillRect/>
          </a:stretch>
        </p:blipFill>
        <p:spPr bwMode="auto">
          <a:xfrm rot="2842503">
            <a:off x="4868179" y="3207206"/>
            <a:ext cx="2441329" cy="207026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4.Звучит музыка. Дети выполняют задание.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 детей.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Звучит русская народная мелодия. В ходе работы педагог оказывает индивидуальную помощь детям, уточняя и корректируя их действия с помощью наводящих вопросов, обращает внимание на осанку детей.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Юра\Documents\учеба наташа\задания сентябрь скачено с осн группы\изо\урок\PnOrFAsMx8E.jpg"/>
          <p:cNvPicPr>
            <a:picLocks noChangeAspect="1" noChangeArrowheads="1"/>
          </p:cNvPicPr>
          <p:nvPr/>
        </p:nvPicPr>
        <p:blipFill>
          <a:blip r:embed="rId4"/>
          <a:srcRect t="8781" b="12997"/>
          <a:stretch>
            <a:fillRect/>
          </a:stretch>
        </p:blipFill>
        <p:spPr bwMode="auto">
          <a:xfrm>
            <a:off x="6072198" y="3571876"/>
            <a:ext cx="2356374" cy="2458445"/>
          </a:xfrm>
          <a:prstGeom prst="rect">
            <a:avLst/>
          </a:prstGeom>
          <a:noFill/>
        </p:spPr>
      </p:pic>
      <p:pic>
        <p:nvPicPr>
          <p:cNvPr id="1026" name="Picture 2" descr="C:\Users\Юра\Documents\учеба наташа\задания сентябрь скачено с осн группы\изо\GcSjf_IFAo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500306"/>
            <a:ext cx="1999183" cy="2666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4572032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5.Физкультурная пауза во время рисования: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Рисовали, рисовали.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Наши пальчики устали.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(кисти рук вверх, вниз.)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немножко отдохнем,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Снова кисточку возьмем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Вы, наверное, устали?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Ну, тогда все дружно встали.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Ручками похлопали,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Ножками потопали.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Покрутились, повертелись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на место все уселись.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Глазки вместе закрываем,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Дружно до пяти считаем.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Открываем, поморгаем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работать продолжаем.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Юра\Documents\учеба наташа\задания сентябрь скачено с осн группы\изо\урок\sHDH-EWn1z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14554"/>
            <a:ext cx="3555535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ра\Documents\учеба наташа\задания сентябрь скачено с осн группы\изо\haVhu039AQE.jpg"/>
          <p:cNvPicPr>
            <a:picLocks noChangeAspect="1" noChangeArrowheads="1"/>
          </p:cNvPicPr>
          <p:nvPr/>
        </p:nvPicPr>
        <p:blipFill>
          <a:blip r:embed="rId2"/>
          <a:srcRect l="11943" r="23885" b="30923"/>
          <a:stretch>
            <a:fillRect/>
          </a:stretch>
        </p:blipFill>
        <p:spPr bwMode="auto">
          <a:xfrm rot="5144093">
            <a:off x="2638944" y="1595551"/>
            <a:ext cx="3617400" cy="29193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Завершение самостоятельной работы детей, помощь воспитателя.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ра\Documents\учеба наташа\задания сентябрь скачено с осн группы\изо\GUnBU5h8inQ.jpg"/>
          <p:cNvPicPr>
            <a:picLocks noChangeAspect="1" noChangeArrowheads="1"/>
          </p:cNvPicPr>
          <p:nvPr/>
        </p:nvPicPr>
        <p:blipFill>
          <a:blip r:embed="rId3"/>
          <a:srcRect l="10538" r="14753"/>
          <a:stretch>
            <a:fillRect/>
          </a:stretch>
        </p:blipFill>
        <p:spPr bwMode="auto">
          <a:xfrm rot="6657060">
            <a:off x="5810374" y="2134630"/>
            <a:ext cx="2905471" cy="2915637"/>
          </a:xfrm>
          <a:prstGeom prst="rect">
            <a:avLst/>
          </a:prstGeom>
          <a:noFill/>
        </p:spPr>
      </p:pic>
      <p:pic>
        <p:nvPicPr>
          <p:cNvPr id="2051" name="Picture 3" descr="C:\Users\Юра\Documents\учеба наташа\задания сентябрь скачено с осн группы\изо\HGjVLINK0wU.jpg"/>
          <p:cNvPicPr>
            <a:picLocks noChangeAspect="1" noChangeArrowheads="1"/>
          </p:cNvPicPr>
          <p:nvPr/>
        </p:nvPicPr>
        <p:blipFill>
          <a:blip r:embed="rId4"/>
          <a:srcRect l="8079" t="4217" r="16509" b="18741"/>
          <a:stretch>
            <a:fillRect/>
          </a:stretch>
        </p:blipFill>
        <p:spPr bwMode="auto">
          <a:xfrm rot="3435521">
            <a:off x="639398" y="2818127"/>
            <a:ext cx="3050131" cy="2336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Юра\Documents\учеба наташа\задания сентябрь скачено с осн группы\изо\de-qYjGmMkY.jpg"/>
          <p:cNvPicPr>
            <a:picLocks noChangeAspect="1" noChangeArrowheads="1"/>
          </p:cNvPicPr>
          <p:nvPr/>
        </p:nvPicPr>
        <p:blipFill>
          <a:blip r:embed="rId2"/>
          <a:srcRect l="4215" t="5154" r="30208" b="25301"/>
          <a:stretch>
            <a:fillRect/>
          </a:stretch>
        </p:blipFill>
        <p:spPr bwMode="auto">
          <a:xfrm rot="5202271">
            <a:off x="3070380" y="4742088"/>
            <a:ext cx="1940075" cy="154250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Подведение итогов.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- Ребята, подойдите все ко мне. Оценим ваши работы –найдём самую красивую птичку; самую .... Почему вы так думаете? (Линии прямые, ровные, одинаковые..., оперенье яркое, разноцветное,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жаром горит, греет, сияет</a:t>
            </a: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.....)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t-RU" sz="2400" dirty="0" smtClean="0">
                <a:latin typeface="Times New Roman" pitchFamily="18" charset="0"/>
                <a:cs typeface="Times New Roman" pitchFamily="18" charset="0"/>
              </a:rPr>
              <a:t> - Вы сегодня на занятии очень усердно, старательно занимались. Молодцы! Жар-птица вам желает всего наилучшего, дальнейших успехов на занятиях. За ваше усердие она вам подарит небольшие сюрпризы.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Юра\Documents\учеба наташа\задания сентябрь скачено с осн группы\изо\урок\PnOrFAsMx8E.jpg"/>
          <p:cNvPicPr>
            <a:picLocks noChangeAspect="1" noChangeArrowheads="1"/>
          </p:cNvPicPr>
          <p:nvPr/>
        </p:nvPicPr>
        <p:blipFill>
          <a:blip r:embed="rId3" cstate="print"/>
          <a:srcRect t="18617" b="18968"/>
          <a:stretch>
            <a:fillRect/>
          </a:stretch>
        </p:blipFill>
        <p:spPr bwMode="auto">
          <a:xfrm rot="19952650">
            <a:off x="913998" y="4224775"/>
            <a:ext cx="1999184" cy="1664302"/>
          </a:xfrm>
          <a:prstGeom prst="rect">
            <a:avLst/>
          </a:prstGeom>
          <a:noFill/>
        </p:spPr>
      </p:pic>
      <p:pic>
        <p:nvPicPr>
          <p:cNvPr id="3074" name="Picture 2" descr="C:\Users\Юра\Documents\учеба наташа\задания сентябрь скачено с осн группы\изо\lQzl3VvalKI.jpg"/>
          <p:cNvPicPr>
            <a:picLocks noChangeAspect="1" noChangeArrowheads="1"/>
          </p:cNvPicPr>
          <p:nvPr/>
        </p:nvPicPr>
        <p:blipFill>
          <a:blip r:embed="rId4"/>
          <a:srcRect l="9835" t="7965" r="40043" b="21553"/>
          <a:stretch>
            <a:fillRect/>
          </a:stretch>
        </p:blipFill>
        <p:spPr bwMode="auto">
          <a:xfrm rot="6629912">
            <a:off x="5185869" y="4477395"/>
            <a:ext cx="1519774" cy="1602397"/>
          </a:xfrm>
          <a:prstGeom prst="rect">
            <a:avLst/>
          </a:prstGeom>
          <a:noFill/>
        </p:spPr>
      </p:pic>
      <p:pic>
        <p:nvPicPr>
          <p:cNvPr id="3076" name="Picture 4" descr="C:\Users\Юра\Documents\учеба наташа\задания сентябрь скачено с осн группы\изо\H5TauPYabGk.jpg"/>
          <p:cNvPicPr>
            <a:picLocks noChangeAspect="1" noChangeArrowheads="1"/>
          </p:cNvPicPr>
          <p:nvPr/>
        </p:nvPicPr>
        <p:blipFill>
          <a:blip r:embed="rId5"/>
          <a:srcRect l="20022" t="-937" r="23534" b="34672"/>
          <a:stretch>
            <a:fillRect/>
          </a:stretch>
        </p:blipFill>
        <p:spPr bwMode="auto">
          <a:xfrm rot="5584654">
            <a:off x="7081520" y="3867733"/>
            <a:ext cx="1847318" cy="16259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43042" y="2571744"/>
            <a:ext cx="58579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 знакомство детей</a:t>
            </a:r>
            <a:r>
              <a:rPr kumimoji="0" lang="ru-RU" sz="2000" b="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народным творчеством. Учить детей в рисунке передавать характерные черты сказочной птицы. Развивать творчество, воображение.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 у детей эмоциональное отношение к образу.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 у детей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работать коллективно.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знакомство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нетрадиционными техниками рисования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mg-fotki.yandex.ru/get/9762/121447594.599/0_10161b_47b7fa4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786508"/>
            <a:ext cx="2714644" cy="2039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14348" y="428604"/>
            <a:ext cx="721523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 и оборудование: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мультимедийное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оборудование, презентация, МР3 – запись с русской народной музыкой; демонстрационный материал, сюрпризы по окончании работы, принадлежности для рисовании: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альбомный лист,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карандаш,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 А4,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акварель,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кисти,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рисования жар-птицы,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тряпочки,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палитра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Юра\Documents\учеба наташа\задания сентябрь скачено с осн группы\изо\урок\PnFuftq1v6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14554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2786058"/>
            <a:ext cx="578647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и приемы: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мотивация,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иллюстраций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беседа, вопросы к детям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объяснение, показ способа действия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физминутка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деятельность, индивидуально-дифференцированный подход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рефлексия: самооценка, анализ детей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cs627217.vk.me/v627217547/2771c/t4lw7sNuX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00042"/>
            <a:ext cx="2934276" cy="39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785794"/>
            <a:ext cx="828680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Интеграция областей развития: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«Художественно-эстетическое развитие»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:Формировать интерес к коллективной деятельности. При изображении перьев жар – птицы упражнять детей в использовании в рисовании приема цветового контраста.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«Речевое развитие»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:Развивать связную речь.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«Социально-коммуникативное развитие»: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Развивать навыки общения,  чувство сопереживания. Развивать умение проявлять самостоятельность, творческий подход к работе. Воспитывать любовь к рисованию. Развивать эстетический вкус.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«Познавательное развитие»: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знакомство детей с народным творчеством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«Физическое развитие»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Развивать мелкую моторику рук, глазомер,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цветовосприятие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Развивать мелкую моторику пальцев рук, 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цветовосприятие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глазодвигательные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функции, самостоятельность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000364" y="3857628"/>
            <a:ext cx="528644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Рассказ о сказочном образе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Рассматривание иллюстраций из сказок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Чтение, просмотр сказок с Жар птицей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Словарная работа: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жар, греет, горит, сияет.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static2.read.ru/images/illustrations/137534489215657132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2762216" cy="2071662"/>
          </a:xfrm>
          <a:prstGeom prst="rect">
            <a:avLst/>
          </a:prstGeom>
          <a:noFill/>
        </p:spPr>
      </p:pic>
      <p:pic>
        <p:nvPicPr>
          <p:cNvPr id="12294" name="Picture 6" descr="http://cdn.eksmo.ru/v2/ITD000000000088798/COVER/cover1__w2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2095500" cy="3286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60744167_1277389888_zp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311637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786182" y="4214818"/>
            <a:ext cx="49292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«… Вот полночною порой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Свет разлился над горой,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Будто полдни наступают: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Жары-птицы налетают…»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Ершов «Конёк – горбунок»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857620" y="785794"/>
            <a:ext cx="421484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1.Организационный момент.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Ребята, сегодня к нам на занятие придёт гостья. А кто, догадайтесь сами, послушав  загадку.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Горит, словно солнышко,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Уронила пёрышко.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Иван пёрышко поднял,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Удивился и сказал: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«Неужели мне не снится!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Настоящая - (Жар-птица)»!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564360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Звучит музыка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Дети «летают» по группе, как красивые птицы. Пригласить детей пройти  для просмотра презентации (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Дети входят помещение, украшенное воздушными шарами.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Воспитатель: с помощью чего мы можем нарисовать жар-птицу?..Ответы детей.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2.Просмотр слайдов презентации )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подготовленная презентация для детей)</a:t>
            </a:r>
          </a:p>
          <a:p>
            <a:pPr>
              <a:buNone/>
            </a:pPr>
            <a:r>
              <a:rPr lang="ru-RU" sz="2200" b="1" spc="3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№ 1.давайте изобразим жар–птицу сами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№2.положи свою ладошку  пальцем вверх .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большой палец – это шея птицы, 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 пальчики – хвост.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№3.  нарисуй голову, а между пальчиками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добавь «пёрышки» хвоста.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слайд №4. а теперь возьми краски </a:t>
            </a: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прояви свою фантазию 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574077022775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2500306"/>
            <a:ext cx="1912017" cy="928694"/>
          </a:xfrm>
          <a:prstGeom prst="rect">
            <a:avLst/>
          </a:prstGeom>
        </p:spPr>
      </p:pic>
      <p:pic>
        <p:nvPicPr>
          <p:cNvPr id="6" name="Рисунок 5" descr="сканирование00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7235944" y="4908460"/>
            <a:ext cx="1234215" cy="170432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 descr="сканирование0020.jpg"/>
          <p:cNvPicPr>
            <a:picLocks noChangeAspect="1"/>
          </p:cNvPicPr>
          <p:nvPr/>
        </p:nvPicPr>
        <p:blipFill>
          <a:blip r:embed="rId4" cstate="screen">
            <a:lum bright="-71000" contrast="82000"/>
          </a:blip>
          <a:stretch>
            <a:fillRect/>
          </a:stretch>
        </p:blipFill>
        <p:spPr>
          <a:xfrm rot="5400000">
            <a:off x="7168969" y="3618113"/>
            <a:ext cx="1235481" cy="157163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Рисование жар-птицы.(использование наглядных моделей, образца, схем)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 будете рисовать жар- птицу?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(ответы детей) Посмотрите на свою руку, на что или на кого она похожа?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Большой палец - это шея птицы, указательный, средний, безымянный, мизинец - хвост птицы. Обведите пальчиком свою птицу. Простым карандашом я обвожу свою птицу. Но она получилась белая, невзрачная. Что нужно сделать, чтобы она стала волшебной? (Разукрасить) Каким приемом можно украсить голову?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(Кончиком кисти - глаз; кисть плашмя --- перышки на голове, с помощью приманивания клювик).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 а перышки вы можете раскрасить, как хотите, используя все цвета радуги.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Возьмите правильно карандаш и приступайте к работе.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канирование0020.jpg"/>
          <p:cNvPicPr>
            <a:picLocks noChangeAspect="1"/>
          </p:cNvPicPr>
          <p:nvPr/>
        </p:nvPicPr>
        <p:blipFill>
          <a:blip r:embed="rId2" cstate="screen">
            <a:lum bright="-21000" contrast="23000"/>
          </a:blip>
          <a:stretch>
            <a:fillRect/>
          </a:stretch>
        </p:blipFill>
        <p:spPr>
          <a:xfrm rot="5400000">
            <a:off x="676871" y="894709"/>
            <a:ext cx="1360837" cy="171451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 descr="сканирование0020.jpg"/>
          <p:cNvPicPr>
            <a:picLocks noChangeAspect="1"/>
          </p:cNvPicPr>
          <p:nvPr/>
        </p:nvPicPr>
        <p:blipFill>
          <a:blip r:embed="rId3" cstate="screen">
            <a:lum bright="-5000" contrast="-6000"/>
          </a:blip>
          <a:stretch>
            <a:fillRect/>
          </a:stretch>
        </p:blipFill>
        <p:spPr>
          <a:xfrm rot="5400000">
            <a:off x="2788549" y="783296"/>
            <a:ext cx="1357323" cy="193382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Рисунок 7" descr="сканирование0020.jpg"/>
          <p:cNvPicPr>
            <a:picLocks noChangeAspect="1"/>
          </p:cNvPicPr>
          <p:nvPr/>
        </p:nvPicPr>
        <p:blipFill>
          <a:blip r:embed="rId4" cstate="screen">
            <a:lum bright="-17000" contrast="17000"/>
          </a:blip>
          <a:stretch>
            <a:fillRect/>
          </a:stretch>
        </p:blipFill>
        <p:spPr>
          <a:xfrm rot="5400000">
            <a:off x="5010480" y="775942"/>
            <a:ext cx="1337618" cy="192882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Рисунок 8" descr="сканирование002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7175765" y="825235"/>
            <a:ext cx="1293328" cy="178595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438</Words>
  <PresentationFormat>Экран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Непосредственная образовательная деятельность (НОД) с использованием ЭОР по художественно- эстетическому развитию (рисованию)  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Непосредственная образовательная деятельность (НОД) с использованием ЭОР по художественно- эстетическому развитию (рисованию)  « Жар-птица»</dc:title>
  <dc:creator>Юра</dc:creator>
  <cp:lastModifiedBy>Юра</cp:lastModifiedBy>
  <cp:revision>16</cp:revision>
  <dcterms:created xsi:type="dcterms:W3CDTF">2015-11-30T17:11:57Z</dcterms:created>
  <dcterms:modified xsi:type="dcterms:W3CDTF">2016-02-19T23:29:14Z</dcterms:modified>
</cp:coreProperties>
</file>