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CD4A-4EB9-4A47-9584-F39AE02A994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A2F8D-97C3-44C7-9B9C-FBC74A1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0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A2F8D-97C3-44C7-9B9C-FBC74A1D67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7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3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3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9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6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3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1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83CE-B57A-4108-B577-C33EC7FDFF90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FD3D-72C8-4617-B6D8-1C895C60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5280"/>
            <a:ext cx="9144000" cy="1783079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7000"/>
              </a:lnSpc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детский сад № 428 «Золотая рыбка»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520" y="2621280"/>
            <a:ext cx="10134600" cy="3794760"/>
          </a:xfrm>
        </p:spPr>
        <p:txBody>
          <a:bodyPr>
            <a:normAutofit/>
          </a:bodyPr>
          <a:lstStyle/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sz="20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alt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sz="20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sz="20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Л.А</a:t>
            </a: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0" y="2362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0739"/>
            <a:ext cx="10515600" cy="93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люди встречают Новый год. На этот праздник принято наряжать ёлку, ходить друг к другу в гости и дарить подарки.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85" y="0"/>
            <a:ext cx="5976582" cy="52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013" y="1825625"/>
            <a:ext cx="3565974" cy="4351338"/>
          </a:xfrm>
        </p:spPr>
      </p:pic>
    </p:spTree>
    <p:extLst>
      <p:ext uri="{BB962C8B-B14F-4D97-AF65-F5344CB8AC3E}">
        <p14:creationId xmlns:p14="http://schemas.microsoft.com/office/powerpoint/2010/main" val="29184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5282"/>
            <a:ext cx="9144000" cy="188930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7000"/>
              </a:lnSpc>
              <a:spcAft>
                <a:spcPct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источники:</a:t>
            </a: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>-</a:t>
            </a:r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7356"/>
            <a:ext cx="10134600" cy="5063320"/>
          </a:xfrm>
        </p:spPr>
        <p:txBody>
          <a:bodyPr>
            <a:normAutofit fontScale="92500" lnSpcReduction="20000"/>
          </a:bodyPr>
          <a:lstStyle/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2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http://www.chlive.org/agraves/Pictures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s1.fotokto.ru/photo/full/88/888177.jpg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nature.baikal.ru/phs/norm/18/1818.jpg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fs00.infourok.ru/images/doc/222/16702/1/img4.jpg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img-fotki.yandex.ru/get/5003/samvic1.11/0_46d03_a32c4b61_XL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photos.lifeisphoto.ru/54/0/547030.jpg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i.gyazo.com/5d0de8859dc2d425f3a6d7cb4531bb6d.png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toemigrate.com/uploads/images/00/00/22/2011/01/26/03741e.jpg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www.bebinka.ru/sites/default/files/articles/katki_samara_bebinka.jpg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smartur.ru/bin/images/finskaya-detskaya-odejda-lessi-41265-large.jpg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www.picshare.ru/uploads/131225/t677jdbdhy.png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http://img-fotki.yandex.ru/get/4806/natali73123.30/0_37c7d_55a6abda_L.jpg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8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66623"/>
            <a:ext cx="8305800" cy="631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Коррекционно-образовательные цели: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-активизация, расширение, закрепление словаря по теме;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-обобщение и систематизация представлений о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зиме;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-совершенствование синтаксической стороны речи (составление двусоставных распространённых предложений, сложносочинённых предложений с опорой на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нагляность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Коррекционно-развивающие цели: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-развитие связной речи;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-развитие мышления (развитие навыка устанавливать причинно-следственные связи)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-развитие зрительного восприятия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-Воспитательные  цели: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-воспитание любви и бережного отношения к  природе.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47360"/>
            <a:ext cx="10134600" cy="1203960"/>
          </a:xfrm>
        </p:spPr>
        <p:txBody>
          <a:bodyPr>
            <a:normAutofit fontScale="92500" lnSpcReduction="10000"/>
          </a:bodyPr>
          <a:lstStyle/>
          <a:p>
            <a:pPr lvl="0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солнце пригревает мало. Поэтому погода стоит холодная. Часто бывают морозы.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sz="20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30" y="335280"/>
            <a:ext cx="903026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3880"/>
            <a:ext cx="10134600" cy="1905000"/>
          </a:xfrm>
        </p:spPr>
        <p:txBody>
          <a:bodyPr>
            <a:noAutofit/>
          </a:bodyPr>
          <a:lstStyle/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endParaRPr lang="ru-RU" altLang="ru-RU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Зимой часто бывают снегопады. А когда идёт снег, и поднимается сильный ветер, то начинается метель.</a:t>
            </a:r>
          </a:p>
          <a:p>
            <a:pPr lvl="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defRPr/>
            </a:pPr>
            <a:r>
              <a:rPr lang="ru-RU" alt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18" y="0"/>
            <a:ext cx="8887422" cy="51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399"/>
            <a:ext cx="10515600" cy="69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кустарники, деревья покрыты снегом, а реки и озёра – льдом.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1" y="365125"/>
            <a:ext cx="9144001" cy="48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4955"/>
            <a:ext cx="10515600" cy="1332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птицы: воробьи, синицы, снегири, вороны – часто прилетают в города, посёлки, где есть пища. Чтобы помочь пернатым друзьям, люди делают кормушки и кладут туда корм для птичек: семечки, кусочки хлеба, пшено.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683" y="392421"/>
            <a:ext cx="7724633" cy="4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49671"/>
            <a:ext cx="10515600" cy="1127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животные зимой спят: барсук и ёж – в норах, медведь – в берлоге. Остальные животные ходят в поисках пищи, используют запасы. От морозов звери прячутся в норах, в дуплах, зарываются в снег.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7" y="365125"/>
            <a:ext cx="2897939" cy="2173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719" y="2729600"/>
            <a:ext cx="2838735" cy="2129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497" y="94852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0739"/>
            <a:ext cx="10515600" cy="93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 одеваются в тёплую одежду: шубы, пуховики, шапки, варежки. Зимняя обувь – это сапоги, валенки, ботинки.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90" y="365125"/>
            <a:ext cx="7301552" cy="45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68035"/>
            <a:ext cx="10515600" cy="908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можно кататься на лыжах, на коньках, на санках, лепить снеговика.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3207161" cy="2405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054" y="527714"/>
            <a:ext cx="3152632" cy="2327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192" y="992192"/>
            <a:ext cx="3344498" cy="40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269</Words>
  <Application>Microsoft Office PowerPoint</Application>
  <PresentationFormat>Произвольный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 - детский сад № 428 «Золотая рыбка»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Информационные источники: -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77</cp:revision>
  <dcterms:created xsi:type="dcterms:W3CDTF">2015-12-10T10:38:44Z</dcterms:created>
  <dcterms:modified xsi:type="dcterms:W3CDTF">2016-02-20T18:27:54Z</dcterms:modified>
</cp:coreProperties>
</file>