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9200" y="810578"/>
            <a:ext cx="6840760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«Животные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Сибирского леса»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8871" y="3717032"/>
            <a:ext cx="3924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Подготовил: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МБДОУ «ДСОВ №40»</a:t>
            </a:r>
          </a:p>
          <a:p>
            <a:pPr algn="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Кащук</a:t>
            </a:r>
            <a:r>
              <a:rPr lang="ru-RU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горь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Владимирович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9300" y="291797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 – тренажер  для детей  старшего дошкольного возраста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152" y="692696"/>
            <a:ext cx="2060615" cy="648072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Цель: </a:t>
            </a:r>
            <a:endParaRPr lang="ru-RU" sz="40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8402" y="794717"/>
            <a:ext cx="5402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Умение классифицировать</a:t>
            </a:r>
          </a:p>
          <a:p>
            <a:r>
              <a:rPr lang="ru-RU" sz="2400" dirty="0" smtClean="0"/>
              <a:t>животных. 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526288"/>
            <a:ext cx="3024336" cy="64807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Инструкция:</a:t>
            </a:r>
            <a:endParaRPr lang="ru-RU" sz="3600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750417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Необходимо определить какие животные из изображенных не живут в Сибирском лесу. С помощью мышки удалите «лишних» животных.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51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1" b="100000" l="5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1800" y="4898796"/>
            <a:ext cx="2102488" cy="1822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4447" y="179959"/>
            <a:ext cx="1420350" cy="1416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87" y="1833765"/>
            <a:ext cx="970405" cy="1345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1" y="2877697"/>
            <a:ext cx="1464491" cy="1337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930" y="5061813"/>
            <a:ext cx="1230894" cy="134815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29458"/>
            <a:ext cx="2380863" cy="15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6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22" y="1833765"/>
            <a:ext cx="1920255" cy="243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Documents and Settings\Admin\Рабочий стол\obezyana14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17" y="3249035"/>
            <a:ext cx="1365166" cy="164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Admin\Рабочий стол\1435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2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6" y="404664"/>
            <a:ext cx="2318388" cy="16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dmin\Рабочий стол\softtoy19054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80" y="1581396"/>
            <a:ext cx="1842574" cy="34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79" y="4898796"/>
            <a:ext cx="2651919" cy="159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6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54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Цель: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12</cp:revision>
  <dcterms:modified xsi:type="dcterms:W3CDTF">2016-02-20T04:19:14Z</dcterms:modified>
</cp:coreProperties>
</file>