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8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24" r:id="rId8"/>
  </p:sldMasterIdLst>
  <p:sldIdLst>
    <p:sldId id="278" r:id="rId9"/>
    <p:sldId id="280" r:id="rId10"/>
    <p:sldId id="281" r:id="rId11"/>
    <p:sldId id="273" r:id="rId12"/>
    <p:sldId id="282" r:id="rId13"/>
    <p:sldId id="283" r:id="rId14"/>
    <p:sldId id="284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2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9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1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8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7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2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0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5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8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4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5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6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1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2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3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4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6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8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0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8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0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4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7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1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9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0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5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1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7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6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8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6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5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0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0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5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3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3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8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9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7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91" y="352817"/>
            <a:ext cx="4968552" cy="58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80"/>
            <a:ext cx="9144000" cy="68394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" y="18581"/>
            <a:ext cx="9105265" cy="68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2" y="0"/>
            <a:ext cx="911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977" y="-10004"/>
            <a:ext cx="9144000" cy="6741368"/>
          </a:xfrm>
          <a:prstGeom prst="rect">
            <a:avLst/>
          </a:prstGeom>
          <a:solidFill>
            <a:srgbClr val="C4F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30486" r="15497" b="-8002"/>
          <a:stretch/>
        </p:blipFill>
        <p:spPr>
          <a:xfrm>
            <a:off x="-90977" y="20394"/>
            <a:ext cx="9143999" cy="7503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571" y="20394"/>
            <a:ext cx="9222571" cy="68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8" y="0"/>
            <a:ext cx="9135081" cy="6857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35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3_Воздушный поток</vt:lpstr>
      <vt:lpstr>6_Воздушный поток</vt:lpstr>
      <vt:lpstr>Воздушный поток</vt:lpstr>
      <vt:lpstr>1_Воздушный поток</vt:lpstr>
      <vt:lpstr>8_Воздушный поток</vt:lpstr>
      <vt:lpstr>2_Воздушный поток</vt:lpstr>
      <vt:lpstr>4_Воздушный поток</vt:lpstr>
      <vt:lpstr>9_Воздушный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Познание: ФЦКМ Знакомство с Африкой Муниципальное казённое образовательное упреждение детский сад «Буратино» Автор : воспитатель первой квалификационной категории  2016г </dc:title>
  <dc:creator>WiZaRd</dc:creator>
  <cp:lastModifiedBy>WiZaRd</cp:lastModifiedBy>
  <cp:revision>13</cp:revision>
  <dcterms:created xsi:type="dcterms:W3CDTF">2016-02-19T14:35:09Z</dcterms:created>
  <dcterms:modified xsi:type="dcterms:W3CDTF">2016-02-19T15:02:27Z</dcterms:modified>
</cp:coreProperties>
</file>