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sldIdLst>
    <p:sldId id="269" r:id="rId8"/>
    <p:sldId id="270" r:id="rId9"/>
    <p:sldId id="271" r:id="rId10"/>
    <p:sldId id="272" r:id="rId11"/>
    <p:sldId id="273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1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9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3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3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3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3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6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0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2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2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9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1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5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2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0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6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4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5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0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3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9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2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7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7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2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9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5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5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0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8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3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7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6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5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4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0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6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3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1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9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9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96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2" y="0"/>
            <a:ext cx="9117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6158"/>
            <a:ext cx="7704856" cy="5934822"/>
          </a:xfrm>
          <a:prstGeom prst="rect">
            <a:avLst/>
          </a:prstGeom>
        </p:spPr>
      </p:pic>
      <p:pic>
        <p:nvPicPr>
          <p:cNvPr id="3" name="Fizminutka_na_melodiyu_CHunga-CHanga_-_Igra-_tanec_KOROTYSHE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753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62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7_Воздушный поток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Познание: ФЦКМ Знакомство с Африкой Муниципальное казённое образовательное упреждение детский сад «Буратино» Автор : воспитатель первой квалификационной категории  2016г </dc:title>
  <dc:creator>WiZaRd</dc:creator>
  <cp:lastModifiedBy>WiZaRd</cp:lastModifiedBy>
  <cp:revision>8</cp:revision>
  <dcterms:created xsi:type="dcterms:W3CDTF">2016-02-19T14:35:09Z</dcterms:created>
  <dcterms:modified xsi:type="dcterms:W3CDTF">2016-02-19T14:52:13Z</dcterms:modified>
</cp:coreProperties>
</file>