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7" r:id="rId8"/>
    <p:sldId id="259" r:id="rId9"/>
    <p:sldId id="262" r:id="rId10"/>
    <p:sldId id="263" r:id="rId11"/>
    <p:sldId id="266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230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2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5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97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24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4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40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39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76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36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4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94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8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11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1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59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25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23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36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7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03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0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5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9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2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41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53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2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59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0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3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62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747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2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38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80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34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070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8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079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8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1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5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16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88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505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46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414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81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3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73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84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239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9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66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726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94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82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9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0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49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65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089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2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36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98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420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6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08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2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86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18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52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1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35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6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7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6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E6F4FB-03DD-4B24-96A4-7AF6AA64CE98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19.02.2016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1342C36-9E3C-4074-B643-3C7AE243C72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42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77072"/>
            <a:ext cx="7848872" cy="216024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Познание: ФЦКМ</a:t>
            </a:r>
            <a:br>
              <a:rPr lang="ru-RU" sz="4000" dirty="0" smtClean="0"/>
            </a:br>
            <a:r>
              <a:rPr lang="ru-RU" sz="4000" dirty="0" smtClean="0"/>
              <a:t>Знакомство с Африкой</a:t>
            </a:r>
            <a:br>
              <a:rPr lang="ru-RU" sz="4000" dirty="0" smtClean="0"/>
            </a:br>
            <a:r>
              <a:rPr lang="ru-RU" sz="2400" dirty="0">
                <a:solidFill>
                  <a:srgbClr val="002060"/>
                </a:solidFill>
              </a:rPr>
              <a:t>Муниципальное казённое образовательное упреждение детский сад «Буратино» Автор : воспитатель первой квалификационной </a:t>
            </a:r>
            <a:r>
              <a:rPr lang="ru-RU" sz="2400">
                <a:solidFill>
                  <a:srgbClr val="002060"/>
                </a:solidFill>
              </a:rPr>
              <a:t>категории  </a:t>
            </a:r>
            <a:r>
              <a:rPr lang="ru-RU" sz="2400" smtClean="0">
                <a:solidFill>
                  <a:srgbClr val="002060"/>
                </a:solidFill>
              </a:rPr>
              <a:t>2016г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6632"/>
            <a:ext cx="7344816" cy="4043664"/>
          </a:xfrm>
        </p:spPr>
      </p:pic>
    </p:spTree>
    <p:extLst>
      <p:ext uri="{BB962C8B-B14F-4D97-AF65-F5344CB8AC3E}">
        <p14:creationId xmlns:p14="http://schemas.microsoft.com/office/powerpoint/2010/main" val="41288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6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5656" y="0"/>
            <a:ext cx="6552728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6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38"/>
            <a:ext cx="9144000" cy="700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9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" y="-99392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8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9432"/>
            <a:ext cx="918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Воздушный поток</vt:lpstr>
      <vt:lpstr>1_Воздушный поток</vt:lpstr>
      <vt:lpstr>2_Воздушный поток</vt:lpstr>
      <vt:lpstr>3_Воздушный поток</vt:lpstr>
      <vt:lpstr>4_Воздушный поток</vt:lpstr>
      <vt:lpstr>5_Воздушный поток</vt:lpstr>
      <vt:lpstr>6_Воздушный поток</vt:lpstr>
      <vt:lpstr>Познание: ФЦКМ Знакомство с Африкой Муниципальное казённое образовательное упреждение детский сад «Буратино» Автор : воспитатель первой квалификационной категории  2016г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Познание: ФЦКМ Знакомство с Африкой Муниципальное казённое образовательное упреждение детский сад «Буратино» Автор : воспитатель первой квалификационной категории  2016г </dc:title>
  <dc:creator>WiZaRd</dc:creator>
  <cp:lastModifiedBy>WiZaRd</cp:lastModifiedBy>
  <cp:revision>6</cp:revision>
  <dcterms:created xsi:type="dcterms:W3CDTF">2016-02-19T14:35:09Z</dcterms:created>
  <dcterms:modified xsi:type="dcterms:W3CDTF">2016-02-19T14:46:20Z</dcterms:modified>
</cp:coreProperties>
</file>