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3" r:id="rId5"/>
    <p:sldId id="266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2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8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9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2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8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ФЭМП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2912"/>
            <a:ext cx="9144000" cy="5238581"/>
          </a:xfrm>
        </p:spPr>
      </p:pic>
      <p:sp>
        <p:nvSpPr>
          <p:cNvPr id="3" name="Прямоугольник 2"/>
          <p:cNvSpPr/>
          <p:nvPr/>
        </p:nvSpPr>
        <p:spPr>
          <a:xfrm>
            <a:off x="2555776" y="47251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Муниципальное казённое образовательное упреждение детский сад «Буратино» Автор : воспитатель первой квалификационной категории  </a:t>
            </a:r>
            <a:r>
              <a:rPr lang="ru-RU" sz="2400" b="1" dirty="0" smtClean="0">
                <a:solidFill>
                  <a:srgbClr val="002060"/>
                </a:solidFill>
              </a:rPr>
              <a:t>2016г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7"/>
          <a:stretch/>
        </p:blipFill>
        <p:spPr>
          <a:xfrm>
            <a:off x="-15164" y="-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B2668C"/>
              </a:clrFrom>
              <a:clrTo>
                <a:srgbClr val="B266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01530"/>
            <a:ext cx="6660376" cy="56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fizminutka_-_My_-_vesyolye_martyshki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603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76" y="0"/>
            <a:ext cx="7177379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267" r="48864"/>
          <a:stretch/>
        </p:blipFill>
        <p:spPr>
          <a:xfrm>
            <a:off x="397406" y="2284543"/>
            <a:ext cx="4364906" cy="2519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6" t="63434" r="15915"/>
          <a:stretch/>
        </p:blipFill>
        <p:spPr>
          <a:xfrm>
            <a:off x="7481455" y="196458"/>
            <a:ext cx="1496291" cy="250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33334" r="66069" b="36767"/>
          <a:stretch/>
        </p:blipFill>
        <p:spPr>
          <a:xfrm>
            <a:off x="4762312" y="2286000"/>
            <a:ext cx="1565564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20688"/>
            <a:ext cx="307234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620688"/>
            <a:ext cx="307234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29" y="3370281"/>
            <a:ext cx="307234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1669"/>
            <a:ext cx="307234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0281"/>
            <a:ext cx="307234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126">
            <a:off x="5745309" y="1219012"/>
            <a:ext cx="2038760" cy="963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126">
            <a:off x="744308" y="1326250"/>
            <a:ext cx="2038760" cy="963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126">
            <a:off x="3360257" y="1173852"/>
            <a:ext cx="2038760" cy="963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126">
            <a:off x="5529286" y="3734231"/>
            <a:ext cx="2038760" cy="963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126">
            <a:off x="1851620" y="3486785"/>
            <a:ext cx="2038760" cy="9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9" y="-171400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</Words>
  <Application>Microsoft Office PowerPoint</Application>
  <PresentationFormat>Экран (4:3)</PresentationFormat>
  <Paragraphs>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занятию по ФЭМП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WiZaRd</cp:lastModifiedBy>
  <cp:revision>10</cp:revision>
  <dcterms:created xsi:type="dcterms:W3CDTF">2016-02-01T14:54:57Z</dcterms:created>
  <dcterms:modified xsi:type="dcterms:W3CDTF">2016-02-19T15:28:30Z</dcterms:modified>
</cp:coreProperties>
</file>