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C61C-7A61-45A0-A7AA-5719F996D193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35D1-D86B-47AF-A4EC-B6CD1CBA7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470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C61C-7A61-45A0-A7AA-5719F996D193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35D1-D86B-47AF-A4EC-B6CD1CBA7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17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C61C-7A61-45A0-A7AA-5719F996D193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35D1-D86B-47AF-A4EC-B6CD1CBA7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224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C61C-7A61-45A0-A7AA-5719F996D193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35D1-D86B-47AF-A4EC-B6CD1CBA7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886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C61C-7A61-45A0-A7AA-5719F996D193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35D1-D86B-47AF-A4EC-B6CD1CBA7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679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C61C-7A61-45A0-A7AA-5719F996D193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35D1-D86B-47AF-A4EC-B6CD1CBA7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379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C61C-7A61-45A0-A7AA-5719F996D193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35D1-D86B-47AF-A4EC-B6CD1CBA7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591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C61C-7A61-45A0-A7AA-5719F996D193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35D1-D86B-47AF-A4EC-B6CD1CBA7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19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C61C-7A61-45A0-A7AA-5719F996D193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35D1-D86B-47AF-A4EC-B6CD1CBA7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524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C61C-7A61-45A0-A7AA-5719F996D193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35D1-D86B-47AF-A4EC-B6CD1CBA7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105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C61C-7A61-45A0-A7AA-5719F996D193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35D1-D86B-47AF-A4EC-B6CD1CBA7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89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DC61C-7A61-45A0-A7AA-5719F996D193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035D1-D86B-47AF-A4EC-B6CD1CBA7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107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Презентация к занятию по ФЭМП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700808"/>
            <a:ext cx="8244408" cy="4723206"/>
          </a:xfrm>
        </p:spPr>
      </p:pic>
      <p:sp>
        <p:nvSpPr>
          <p:cNvPr id="3" name="Прямоугольник 2"/>
          <p:cNvSpPr/>
          <p:nvPr/>
        </p:nvSpPr>
        <p:spPr>
          <a:xfrm>
            <a:off x="2555776" y="472514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400" b="1" dirty="0">
                <a:solidFill>
                  <a:srgbClr val="002060"/>
                </a:solidFill>
              </a:rPr>
              <a:t>Муниципальное казённое образовательное упреждение детский сад «Буратино» Автор : воспитатель первой квалификационной категории  </a:t>
            </a:r>
            <a:r>
              <a:rPr lang="ru-RU" sz="2400" b="1" dirty="0" smtClean="0">
                <a:solidFill>
                  <a:srgbClr val="002060"/>
                </a:solidFill>
              </a:rPr>
              <a:t>2016г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92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03" y="332656"/>
            <a:ext cx="7938522" cy="5953892"/>
          </a:xfrm>
          <a:prstGeom prst="rect">
            <a:avLst/>
          </a:prstGeom>
        </p:spPr>
      </p:pic>
      <p:pic>
        <p:nvPicPr>
          <p:cNvPr id="3" name="Море - Шум моря (mp3ostrov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20072" y="551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4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44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21</Words>
  <Application>Microsoft Office PowerPoint</Application>
  <PresentationFormat>Экран (4:3)</PresentationFormat>
  <Paragraphs>2</Paragraphs>
  <Slides>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к занятию по ФЭМП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WiZaRd</dc:creator>
  <cp:lastModifiedBy>WiZaRd</cp:lastModifiedBy>
  <cp:revision>12</cp:revision>
  <dcterms:created xsi:type="dcterms:W3CDTF">2016-02-01T14:54:57Z</dcterms:created>
  <dcterms:modified xsi:type="dcterms:W3CDTF">2016-02-19T15:17:03Z</dcterms:modified>
</cp:coreProperties>
</file>