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56" r:id="rId3"/>
    <p:sldId id="259" r:id="rId4"/>
    <p:sldId id="260" r:id="rId5"/>
    <p:sldId id="261" r:id="rId6"/>
    <p:sldId id="262" r:id="rId7"/>
    <p:sldId id="263" r:id="rId8"/>
    <p:sldId id="257" r:id="rId9"/>
    <p:sldId id="258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DEA2-12DD-40C6-AAA8-79FBCF532E92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B58C97-DC8A-4E8C-BDAC-C687A055BA8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DEA2-12DD-40C6-AAA8-79FBCF532E92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8C97-DC8A-4E8C-BDAC-C687A055BA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DEA2-12DD-40C6-AAA8-79FBCF532E92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8C97-DC8A-4E8C-BDAC-C687A055BA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DEA2-12DD-40C6-AAA8-79FBCF532E92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8C97-DC8A-4E8C-BDAC-C687A055BA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DEA2-12DD-40C6-AAA8-79FBCF532E92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8C97-DC8A-4E8C-BDAC-C687A055BA8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DEA2-12DD-40C6-AAA8-79FBCF532E92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8C97-DC8A-4E8C-BDAC-C687A055BA8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DEA2-12DD-40C6-AAA8-79FBCF532E92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8C97-DC8A-4E8C-BDAC-C687A055BA8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DEA2-12DD-40C6-AAA8-79FBCF532E92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8C97-DC8A-4E8C-BDAC-C687A055BA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DEA2-12DD-40C6-AAA8-79FBCF532E92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8C97-DC8A-4E8C-BDAC-C687A055BA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DEA2-12DD-40C6-AAA8-79FBCF532E92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8C97-DC8A-4E8C-BDAC-C687A055BA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EDEA2-12DD-40C6-AAA8-79FBCF532E92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58C97-DC8A-4E8C-BDAC-C687A055BA8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FCEDEA2-12DD-40C6-AAA8-79FBCF532E92}" type="datetimeFigureOut">
              <a:rPr lang="ru-RU" smtClean="0"/>
              <a:t>19.02.2016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9B58C97-DC8A-4E8C-BDAC-C687A055BA8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908720"/>
            <a:ext cx="8352928" cy="352839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Урок окружающего мира в 3«Б» классе</a:t>
            </a:r>
            <a:r>
              <a:rPr lang="ru-RU" dirty="0"/>
              <a:t/>
            </a:r>
            <a:br>
              <a:rPr lang="ru-RU" dirty="0"/>
            </a:br>
            <a:r>
              <a:rPr lang="ru-RU" sz="7300" b="1" dirty="0" smtClean="0">
                <a:solidFill>
                  <a:schemeClr val="tx2"/>
                </a:solidFill>
              </a:rPr>
              <a:t>Планеты Солнечной системы</a:t>
            </a:r>
            <a:br>
              <a:rPr lang="ru-RU" sz="7300" b="1" dirty="0" smtClean="0">
                <a:solidFill>
                  <a:schemeClr val="tx2"/>
                </a:solidFill>
              </a:rPr>
            </a:br>
            <a:r>
              <a:rPr lang="ru-RU" sz="4000" dirty="0" smtClean="0"/>
              <a:t>УМК «Начальная школа </a:t>
            </a:r>
            <a:r>
              <a:rPr lang="en-US" sz="4000" dirty="0" smtClean="0"/>
              <a:t>XXI </a:t>
            </a:r>
            <a:r>
              <a:rPr lang="ru-RU" sz="4000" dirty="0" smtClean="0"/>
              <a:t>век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4797152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Учитель начальных классов</a:t>
            </a:r>
          </a:p>
          <a:p>
            <a:pPr algn="r"/>
            <a:r>
              <a:rPr lang="ru-RU" sz="2400" dirty="0" err="1" smtClean="0">
                <a:solidFill>
                  <a:schemeClr val="tx1"/>
                </a:solidFill>
              </a:rPr>
              <a:t>Тывун</a:t>
            </a:r>
            <a:r>
              <a:rPr lang="ru-RU" sz="2400" dirty="0" smtClean="0">
                <a:solidFill>
                  <a:schemeClr val="tx1"/>
                </a:solidFill>
              </a:rPr>
              <a:t> Валерия Валерьевна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ГБОУ СОШ №46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74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340768"/>
            <a:ext cx="5544616" cy="5084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63688" y="260648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Земля – третья планет от Солнца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4851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72816"/>
            <a:ext cx="5472608" cy="4118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63688" y="404664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Луна- спутник Земли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662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9572"/>
            <a:ext cx="3048226" cy="229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089" y="839572"/>
            <a:ext cx="3190613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505511"/>
            <a:ext cx="3383830" cy="2537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63442" y="3161571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Вода в жидком состоянии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113024" y="2639772"/>
            <a:ext cx="2902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Вода в твердом состоянии (лед)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707904" y="605264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Вода в газообразном состоянии - облако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140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atic.interneturok.cdnvideo.ru/content/konspekt_image/248861/7b17a420_1139_0133_d5c1_12313c0dade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4744"/>
            <a:ext cx="3104767" cy="2376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http://static.interneturok.cdnvideo.ru/content/konspekt_image/248862/7c54c2a0_1139_0133_d5c2_12313c0dade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844824"/>
            <a:ext cx="3096344" cy="2592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://static.interneturok.cdnvideo.ru/content/konspekt_image/248863/7da065f0_1139_0133_d5c3_12313c0dade2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308" y="4293096"/>
            <a:ext cx="3168352" cy="208823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259632" y="0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Благодаря воде на нашей планете есть: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55576" y="69269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Растения 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364088" y="147549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Животные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303685" y="376401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Мы – люди!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836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atic.interneturok.cdnvideo.ru/content/konspekt_image/248864/7eeb7a10_1139_0133_d5c4_12313c0dade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306" y="1628800"/>
            <a:ext cx="5393974" cy="39604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259632" y="332656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Марс – четвертая планета от Солнца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8057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atic.interneturok.cdnvideo.ru/content/konspekt_image/248865/80216790_1139_0133_d5c5_12313c0dade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6"/>
            <a:ext cx="3168352" cy="35283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http://static.interneturok.cdnvideo.ru/content/konspekt_image/248866/814efd90_1139_0133_d5c6_12313c0dade2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8910" y="2884613"/>
            <a:ext cx="3312368" cy="280831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827584" y="764704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Фобос – спутник Марс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652120" y="227687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Деймос</a:t>
            </a:r>
            <a:r>
              <a:rPr lang="ru-RU" dirty="0" smtClean="0"/>
              <a:t> – спутник Марса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398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atic.interneturok.cdnvideo.ru/content/konspekt_image/248867/829d50c0_1139_0133_d5c7_12313c0dade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28800"/>
            <a:ext cx="5832648" cy="432048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835696" y="332656"/>
            <a:ext cx="56166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Юпитер – пятая, самая большая планета Солнечной </a:t>
            </a:r>
            <a:r>
              <a:rPr lang="ru-RU" sz="2800" dirty="0" smtClean="0"/>
              <a:t>системы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6777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atic.interneturok.cdnvideo.ru/content/konspekt_image/248868/840b4e90_1139_0133_d5c8_12313c0dade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253817"/>
            <a:ext cx="6336704" cy="446449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100741" y="332656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Самые крупные спутники Юпитера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547664" y="5718313"/>
            <a:ext cx="5328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Ио, Европа, Ганимед и </a:t>
            </a:r>
            <a:r>
              <a:rPr lang="ru-RU" sz="2000" dirty="0" err="1" smtClean="0"/>
              <a:t>Калисто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7104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atic.interneturok.cdnvideo.ru/content/konspekt_image/248869/85324a50_1139_0133_d5c9_12313c0dade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44824"/>
            <a:ext cx="6192688" cy="403244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331640" y="404664"/>
            <a:ext cx="67687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/>
              <a:t>Сатурн – шестая планета Солнечной системы, которую еще называют «властелин колец» </a:t>
            </a:r>
          </a:p>
        </p:txBody>
      </p:sp>
    </p:spTree>
    <p:extLst>
      <p:ext uri="{BB962C8B-B14F-4D97-AF65-F5344CB8AC3E}">
        <p14:creationId xmlns:p14="http://schemas.microsoft.com/office/powerpoint/2010/main" val="296684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atic.interneturok.cdnvideo.ru/content/konspekt_image/248870/8673aa60_1139_0133_d5ca_12313c0dade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28800"/>
            <a:ext cx="5904656" cy="417646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259632" y="260648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/>
              <a:t>Титан – спутник Сатурна </a:t>
            </a:r>
          </a:p>
        </p:txBody>
      </p:sp>
    </p:spTree>
    <p:extLst>
      <p:ext uri="{BB962C8B-B14F-4D97-AF65-F5344CB8AC3E}">
        <p14:creationId xmlns:p14="http://schemas.microsoft.com/office/powerpoint/2010/main" val="233712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1"/>
            <a:ext cx="7772400" cy="1008112"/>
          </a:xfrm>
        </p:spPr>
        <p:txBody>
          <a:bodyPr/>
          <a:lstStyle/>
          <a:p>
            <a:r>
              <a:rPr lang="ru-RU" sz="4400" dirty="0" smtClean="0"/>
              <a:t>Планеты солнечной системы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84784"/>
            <a:ext cx="4536504" cy="4725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070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atic.interneturok.cdnvideo.ru/content/konspekt_image/248871/87c06dd0_1139_0133_d5cb_12313c0dade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611" y="1916832"/>
            <a:ext cx="6602474" cy="453650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971600" y="404663"/>
            <a:ext cx="69847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/>
              <a:t>Уран – седьмая планета Солнечной системы, которую в ясную ночь можно увидеть невооруженным глазом </a:t>
            </a:r>
          </a:p>
        </p:txBody>
      </p:sp>
    </p:spTree>
    <p:extLst>
      <p:ext uri="{BB962C8B-B14F-4D97-AF65-F5344CB8AC3E}">
        <p14:creationId xmlns:p14="http://schemas.microsoft.com/office/powerpoint/2010/main" val="16847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atic.interneturok.cdnvideo.ru/content/konspekt_image/248872/891256e0_1139_0133_d5cc_12313c0dade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44824"/>
            <a:ext cx="6048672" cy="388843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051720" y="404664"/>
            <a:ext cx="54433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/>
              <a:t>Нептун – восьмая и самая дальняя планета Солнечной </a:t>
            </a:r>
            <a:r>
              <a:rPr lang="ru-RU" sz="2800" dirty="0" smtClean="0"/>
              <a:t>системы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6976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atic.interneturok.cdnvideo.ru/content/konspekt_image/248873/8a3cc7d0_1139_0133_d5cd_12313c0dade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96752"/>
            <a:ext cx="6480720" cy="424847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259632" y="450250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Крупнейшие спутники Нептуна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259632" y="5445224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Тритон, Нереида, Протей, </a:t>
            </a:r>
            <a:r>
              <a:rPr lang="ru-RU" sz="2000" dirty="0" err="1" smtClean="0"/>
              <a:t>Ларисса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0260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1"/>
            <a:ext cx="7772400" cy="576064"/>
          </a:xfrm>
        </p:spPr>
        <p:txBody>
          <a:bodyPr/>
          <a:lstStyle/>
          <a:p>
            <a:r>
              <a:rPr lang="ru-RU" sz="2800" dirty="0" smtClean="0"/>
              <a:t>Домашнее задание: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052736"/>
            <a:ext cx="7704856" cy="5256584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За­кон­чи­те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при­ве­ден­ные утвер­жде­ния: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Пла­не­ты зем­ной груп­пы – это… </a:t>
            </a:r>
            <a:endParaRPr lang="ru-RU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Пла­не­ты-ги­ган­ты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это… </a:t>
            </a:r>
            <a:endParaRPr lang="ru-RU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Самый 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ко­рот­кий год имеет пла­не­та Сол­неч­ной си­сте­мы</a:t>
            </a: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Самые длин­ные сутки по срав­не­нию с его годом имеет </a:t>
            </a: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пла­не­та…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Ближе всего к Земле на­хо­дит­ся </a:t>
            </a: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пла­не­та…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Самая яркая пла­не­та на ноч­ном небе… </a:t>
            </a: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Страх» и «ужас» – так пе­ре­во­дят­ся на­зва­ния спут­ни­ков пла­не­ты</a:t>
            </a: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ru-RU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Со­ставь­те ко­рот­кий тест (6 во­про­сов с тремя ва­ри­ан­та­ми от­ве­та) на тему «Пла­не­ты Сол­неч­ной си­сте­мы</a:t>
            </a: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».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83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628800"/>
            <a:ext cx="5013263" cy="3744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04028" y="253560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tx2"/>
                </a:solidFill>
              </a:rPr>
              <a:t>Планета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56367" y="1052736"/>
            <a:ext cx="327934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Пла­не­та – это кос­ми­че­ское тело, дви­жу­ще­е­ся во­круг Солн­ца по ор­би­те, по­лу­ча­ю­щее от него свет и тепло и све­тя­ще­е­ся его от­ра­жен­ным </a:t>
            </a:r>
            <a:r>
              <a:rPr lang="ru-RU" sz="24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све­том. </a:t>
            </a:r>
            <a:r>
              <a:rPr lang="ru-RU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То, что пла­не­ты не имеют соб­ствен­но­го света, от­ли­ча­ет их от звезд, свет ко­то­рых они от­ра­жа­ют.</a:t>
            </a:r>
          </a:p>
        </p:txBody>
      </p:sp>
    </p:spTree>
    <p:extLst>
      <p:ext uri="{BB962C8B-B14F-4D97-AF65-F5344CB8AC3E}">
        <p14:creationId xmlns:p14="http://schemas.microsoft.com/office/powerpoint/2010/main" val="107517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02837"/>
            <a:ext cx="5904656" cy="428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59632" y="188640"/>
            <a:ext cx="61926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tx2"/>
                </a:solidFill>
              </a:rPr>
              <a:t>Орбита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259632" y="5702660"/>
            <a:ext cx="604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tx2"/>
                </a:solidFill>
              </a:rPr>
              <a:t>Орбита вращения Луны вокруг Земли</a:t>
            </a:r>
            <a:endParaRPr lang="ru-RU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77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980728"/>
            <a:ext cx="5544616" cy="4855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47664" y="260648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2"/>
                </a:solidFill>
              </a:rPr>
              <a:t>Атмосфера</a:t>
            </a:r>
            <a:r>
              <a:rPr lang="ru-RU" sz="2800" dirty="0" smtClean="0"/>
              <a:t> 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331640" y="5836252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tx2"/>
                </a:solidFill>
              </a:rPr>
              <a:t>Высотные облака в атмосфере планеты Нептун</a:t>
            </a:r>
            <a:endParaRPr lang="ru-RU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99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atic.interneturok.cdnvideo.ru/content/konspekt_image/248852/6fe9fdb0_1139_0133_d5b8_12313c0dade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10747"/>
            <a:ext cx="5904656" cy="388843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547664" y="548680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Спутники 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763688" y="5599179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Луна – спутник Земли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59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atic.interneturok.cdnvideo.ru/content/konspekt_image/248853/713f4970_1139_0133_d5b9_12313c0dade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45906"/>
            <a:ext cx="7416824" cy="427538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259632" y="332656"/>
            <a:ext cx="6768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Солнечная система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2630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556792"/>
            <a:ext cx="4176464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7584" y="332656"/>
            <a:ext cx="70567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Меркурий – самая близкая к Солнцу планета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012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484" y="1628799"/>
            <a:ext cx="4303779" cy="4303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03648" y="332656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Венера – вторая планета от Солнца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8392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351</TotalTime>
  <Words>304</Words>
  <Application>Microsoft Office PowerPoint</Application>
  <PresentationFormat>Экран (4:3)</PresentationFormat>
  <Paragraphs>46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Исполнительная</vt:lpstr>
      <vt:lpstr>Урок окружающего мира в 3«Б» классе Планеты Солнечной системы УМК «Начальная школа XXI век</vt:lpstr>
      <vt:lpstr>Планеты солнечной системы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Домашнее задание: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Планеты солнечной системы</dc:title>
  <dc:creator>A-305</dc:creator>
  <cp:lastModifiedBy>A-305</cp:lastModifiedBy>
  <cp:revision>11</cp:revision>
  <dcterms:created xsi:type="dcterms:W3CDTF">2015-11-20T09:13:43Z</dcterms:created>
  <dcterms:modified xsi:type="dcterms:W3CDTF">2016-02-19T09:59:59Z</dcterms:modified>
</cp:coreProperties>
</file>