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3" r:id="rId4"/>
    <p:sldId id="257" r:id="rId5"/>
    <p:sldId id="258" r:id="rId6"/>
    <p:sldId id="259" r:id="rId7"/>
    <p:sldId id="262" r:id="rId8"/>
    <p:sldId id="260" r:id="rId9"/>
    <p:sldId id="261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55FDE2-9E79-442B-B08E-70625CAE019B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1ADCCC-10CB-474E-96AC-963FA75090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55FDE2-9E79-442B-B08E-70625CAE019B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1ADCCC-10CB-474E-96AC-963FA75090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55FDE2-9E79-442B-B08E-70625CAE019B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1ADCCC-10CB-474E-96AC-963FA75090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55FDE2-9E79-442B-B08E-70625CAE019B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1ADCCC-10CB-474E-96AC-963FA75090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55FDE2-9E79-442B-B08E-70625CAE019B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1ADCCC-10CB-474E-96AC-963FA75090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55FDE2-9E79-442B-B08E-70625CAE019B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1ADCCC-10CB-474E-96AC-963FA75090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55FDE2-9E79-442B-B08E-70625CAE019B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1ADCCC-10CB-474E-96AC-963FA75090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55FDE2-9E79-442B-B08E-70625CAE019B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1ADCCC-10CB-474E-96AC-963FA75090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55FDE2-9E79-442B-B08E-70625CAE019B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1ADCCC-10CB-474E-96AC-963FA75090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55FDE2-9E79-442B-B08E-70625CAE019B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1ADCCC-10CB-474E-96AC-963FA75090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55FDE2-9E79-442B-B08E-70625CAE019B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1ADCCC-10CB-474E-96AC-963FA75090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A55FDE2-9E79-442B-B08E-70625CAE019B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31ADCCC-10CB-474E-96AC-963FA75090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1071546"/>
            <a:ext cx="7406640" cy="2143140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Урок  литературного чтения в 4 классе 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В. М. Гаршин « Сказка о розе и жабе»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428604"/>
            <a:ext cx="7406640" cy="3714776"/>
          </a:xfrm>
        </p:spPr>
        <p:txBody>
          <a:bodyPr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s://im1-tub-ru.yandex.net/i?id=18fb29bf1f023a7a6b83b86aea4f885f&amp;n=33&amp;h=190&amp;w=259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7" y="500042"/>
            <a:ext cx="4000528" cy="407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im1-tub-ru.yandex.net/i?id=5c8685d405ed8c24659e1efed671eede&amp;n=33&amp;h=190&amp;w=19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2500306"/>
            <a:ext cx="2714644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857232"/>
            <a:ext cx="7498080" cy="539116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Когда она в первый ________ увидела ________ своими злыми глазами, что-то странное зашевелилось в её _________. Она не могла оторваться от нежных ________, всё смотрела и __________.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В.М. Гаршин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000232" y="1493520"/>
            <a:ext cx="6429420" cy="4935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Роза               росла                разрушения   </a:t>
            </a:r>
          </a:p>
          <a:p>
            <a:pPr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Маша            крапива            выкрашенная</a:t>
            </a:r>
          </a:p>
          <a:p>
            <a:pPr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Жаба             цветник            сердитый</a:t>
            </a:r>
          </a:p>
          <a:p>
            <a:pPr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Дом               клумба              разрослись</a:t>
            </a:r>
          </a:p>
          <a:p>
            <a:pPr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Куст              запах                 фундамент       </a:t>
            </a:r>
          </a:p>
          <a:p>
            <a:pPr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Угол              стебель             прекрасное</a:t>
            </a:r>
          </a:p>
          <a:p>
            <a:pPr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Утро              глазами            собралось</a:t>
            </a:r>
          </a:p>
          <a:p>
            <a:pPr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Шея               устал                маленький</a:t>
            </a:r>
          </a:p>
          <a:p>
            <a:pPr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Лапы             мальчик           безобразными         </a:t>
            </a:r>
          </a:p>
          <a:p>
            <a:pPr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Песок            вечер                отдыхала     </a:t>
            </a:r>
          </a:p>
          <a:p>
            <a:pPr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Сад                зеленой            карабкалась</a:t>
            </a:r>
          </a:p>
          <a:p>
            <a:pPr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6200000" flipH="1">
            <a:off x="892943" y="3607595"/>
            <a:ext cx="385765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6200000" flipH="1">
            <a:off x="3071802" y="3571876"/>
            <a:ext cx="350046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5715008" y="3500438"/>
            <a:ext cx="364333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Прочитайте быстро, глядя в центр на цифры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Роза   1    мимоза</a:t>
            </a:r>
          </a:p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Мак        2         василек</a:t>
            </a:r>
          </a:p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Кашка             3               ромашка</a:t>
            </a:r>
          </a:p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Аленький              4                         цветок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Деформированный текст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4400" dirty="0" smtClean="0"/>
              <a:t>Она </a:t>
            </a:r>
            <a:r>
              <a:rPr lang="ru-RU" sz="4400" dirty="0"/>
              <a:t>отдыхала довольно долго. Наступило утро, прошел день, роза полностью забыла о своем друге. Она совсем уже отцвела и была самым милым созданием на грядке.</a:t>
            </a:r>
          </a:p>
          <a:p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Авторский текст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000" dirty="0" smtClean="0"/>
              <a:t>Она </a:t>
            </a:r>
            <a:r>
              <a:rPr lang="ru-RU" sz="4000" dirty="0"/>
              <a:t>отдыхала довольно долго. Наступило утро, прошел </a:t>
            </a:r>
            <a:r>
              <a:rPr lang="ru-RU" sz="4000" u="sng" dirty="0"/>
              <a:t>полдень,</a:t>
            </a:r>
            <a:r>
              <a:rPr lang="ru-RU" sz="4000" dirty="0"/>
              <a:t> роза </a:t>
            </a:r>
            <a:r>
              <a:rPr lang="ru-RU" sz="4000" u="sng" dirty="0"/>
              <a:t>почти</a:t>
            </a:r>
            <a:r>
              <a:rPr lang="ru-RU" sz="4000" dirty="0"/>
              <a:t> забыла о своем </a:t>
            </a:r>
            <a:r>
              <a:rPr lang="ru-RU" sz="4000" u="sng" dirty="0"/>
              <a:t>враге</a:t>
            </a:r>
            <a:r>
              <a:rPr lang="ru-RU" sz="4000" i="1" u="sng" dirty="0"/>
              <a:t>.</a:t>
            </a:r>
            <a:r>
              <a:rPr lang="ru-RU" sz="4000" dirty="0"/>
              <a:t> Она совсем уже </a:t>
            </a:r>
            <a:r>
              <a:rPr lang="ru-RU" sz="4000" u="sng" dirty="0"/>
              <a:t>распустилась</a:t>
            </a:r>
            <a:r>
              <a:rPr lang="ru-RU" sz="4000" dirty="0"/>
              <a:t> и была самым </a:t>
            </a:r>
            <a:r>
              <a:rPr lang="ru-RU" sz="4000" u="sng" dirty="0"/>
              <a:t>красивым</a:t>
            </a:r>
            <a:r>
              <a:rPr lang="ru-RU" sz="4000" i="1" dirty="0"/>
              <a:t> </a:t>
            </a:r>
            <a:r>
              <a:rPr lang="ru-RU" sz="4000" dirty="0"/>
              <a:t> созданием в  </a:t>
            </a:r>
            <a:r>
              <a:rPr lang="ru-RU" sz="4000" u="sng" dirty="0"/>
              <a:t>цветнике.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Я распустилась в чудесном саду.</a:t>
            </a:r>
          </a:p>
          <a:p>
            <a:pPr>
              <a:buNone/>
            </a:pP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Славную песню я миру пою:</a:t>
            </a:r>
          </a:p>
          <a:p>
            <a:pPr>
              <a:buNone/>
            </a:pP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Пусть только доброе в мире живёт,</a:t>
            </a:r>
          </a:p>
          <a:p>
            <a:pPr>
              <a:buNone/>
            </a:pP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Пусть всё вокруг любовью цветёт.</a:t>
            </a:r>
          </a:p>
          <a:p>
            <a:pPr>
              <a:buNone/>
            </a:pP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В прекрасном саду я себя обрела,</a:t>
            </a:r>
          </a:p>
          <a:p>
            <a:pPr>
              <a:buNone/>
            </a:pP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Пускай я страдала, но я ведь жила,</a:t>
            </a:r>
          </a:p>
          <a:p>
            <a:pPr>
              <a:buNone/>
            </a:pP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Пускай мне пришлось побороться со злом,</a:t>
            </a:r>
          </a:p>
          <a:p>
            <a:pPr>
              <a:buNone/>
            </a:pP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Но я ведь в саду любимом моём.</a:t>
            </a:r>
          </a:p>
          <a:p>
            <a:pPr>
              <a:buNone/>
            </a:pP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Как счастлива я! Как мне хорошо!</a:t>
            </a:r>
          </a:p>
          <a:p>
            <a:pPr>
              <a:buNone/>
            </a:pP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Ведь в сердце моём любовь и тепло.</a:t>
            </a:r>
          </a:p>
          <a:p>
            <a:pPr>
              <a:buNone/>
            </a:pP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Исполнила долг я свой до конца:</a:t>
            </a:r>
          </a:p>
          <a:p>
            <a:pPr>
              <a:buNone/>
            </a:pP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Ребёнку себя  я цветком отдала.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sz="2400" dirty="0" smtClean="0"/>
              <a:t>1.                                                            </a:t>
            </a:r>
            <a:r>
              <a:rPr lang="ru-RU" sz="2400" dirty="0"/>
              <a:t>2.</a:t>
            </a:r>
          </a:p>
          <a:p>
            <a:pPr>
              <a:buNone/>
            </a:pPr>
            <a:r>
              <a:rPr lang="ru-RU" sz="2400" dirty="0" err="1"/>
              <a:t>Маленьк</a:t>
            </a:r>
            <a:r>
              <a:rPr lang="ru-RU" sz="2400" dirty="0"/>
              <a:t>..  мальчик       </a:t>
            </a:r>
            <a:r>
              <a:rPr lang="ru-RU" sz="2400" dirty="0" smtClean="0"/>
              <a:t>       </a:t>
            </a:r>
            <a:r>
              <a:rPr lang="ru-RU" sz="2400" dirty="0" smtClean="0"/>
              <a:t> </a:t>
            </a:r>
            <a:r>
              <a:rPr lang="ru-RU" sz="2400" dirty="0"/>
              <a:t>И маленькой </a:t>
            </a:r>
            <a:r>
              <a:rPr lang="ru-RU" sz="2400" dirty="0" err="1"/>
              <a:t>ска.ке</a:t>
            </a:r>
            <a:r>
              <a:rPr lang="ru-RU" sz="2400" dirty="0"/>
              <a:t> </a:t>
            </a:r>
            <a:r>
              <a:rPr lang="ru-RU" sz="2400" dirty="0" smtClean="0"/>
              <a:t>    конец</a:t>
            </a:r>
            <a:r>
              <a:rPr lang="ru-RU" sz="2400" dirty="0"/>
              <a:t>.</a:t>
            </a:r>
          </a:p>
          <a:p>
            <a:pPr>
              <a:buNone/>
            </a:pPr>
            <a:r>
              <a:rPr lang="ru-RU" sz="2400" dirty="0"/>
              <a:t>В маленькой </a:t>
            </a:r>
            <a:r>
              <a:rPr lang="ru-RU" sz="2400" dirty="0" err="1"/>
              <a:t>лод</a:t>
            </a:r>
            <a:r>
              <a:rPr lang="ru-RU" sz="2400" dirty="0"/>
              <a:t>..                 </a:t>
            </a:r>
            <a:r>
              <a:rPr lang="ru-RU" sz="2400" dirty="0" smtClean="0"/>
              <a:t>   </a:t>
            </a:r>
            <a:r>
              <a:rPr lang="ru-RU" sz="2400" dirty="0"/>
              <a:t>Спущен на </a:t>
            </a:r>
            <a:r>
              <a:rPr lang="ru-RU" sz="2400" dirty="0" err="1"/>
              <a:t>мач</a:t>
            </a:r>
            <a:r>
              <a:rPr lang="ru-RU" sz="2400" dirty="0"/>
              <a:t>..,                                               </a:t>
            </a:r>
          </a:p>
          <a:p>
            <a:pPr>
              <a:buNone/>
            </a:pPr>
            <a:r>
              <a:rPr lang="ru-RU" sz="2400" dirty="0"/>
              <a:t>В </a:t>
            </a:r>
            <a:r>
              <a:rPr lang="ru-RU" sz="2400" dirty="0" err="1"/>
              <a:t>маленьк</a:t>
            </a:r>
            <a:r>
              <a:rPr lang="ru-RU" sz="2400" dirty="0"/>
              <a:t>.. море плыв…      </a:t>
            </a:r>
            <a:r>
              <a:rPr lang="ru-RU" sz="2400" dirty="0" smtClean="0"/>
              <a:t>Маленький </a:t>
            </a:r>
            <a:r>
              <a:rPr lang="ru-RU" sz="2400" dirty="0"/>
              <a:t>пару. </a:t>
            </a:r>
          </a:p>
          <a:p>
            <a:pPr>
              <a:buNone/>
            </a:pPr>
            <a:r>
              <a:rPr lang="ru-RU" sz="2400" dirty="0" err="1"/>
              <a:t>М...енький</a:t>
            </a:r>
            <a:r>
              <a:rPr lang="ru-RU" sz="2400" dirty="0"/>
              <a:t> ветер                      </a:t>
            </a:r>
            <a:r>
              <a:rPr lang="ru-RU" sz="2400" dirty="0" smtClean="0"/>
              <a:t> </a:t>
            </a:r>
            <a:r>
              <a:rPr lang="ru-RU" sz="2400" dirty="0" err="1" smtClean="0"/>
              <a:t>Мальчи</a:t>
            </a:r>
            <a:r>
              <a:rPr lang="ru-RU" sz="2400" dirty="0"/>
              <a:t>. приплыл наконец.</a:t>
            </a:r>
          </a:p>
          <a:p>
            <a:pPr>
              <a:buNone/>
            </a:pPr>
            <a:r>
              <a:rPr lang="ru-RU" sz="2400" dirty="0"/>
              <a:t>По маленьким волн..              </a:t>
            </a:r>
            <a:r>
              <a:rPr lang="ru-RU" sz="2400" dirty="0" smtClean="0"/>
              <a:t>  </a:t>
            </a:r>
            <a:r>
              <a:rPr lang="ru-RU" sz="2400" dirty="0"/>
              <a:t>В </a:t>
            </a:r>
            <a:r>
              <a:rPr lang="ru-RU" sz="2400" dirty="0" err="1"/>
              <a:t>маленьк</a:t>
            </a:r>
            <a:r>
              <a:rPr lang="ru-RU" sz="2400" dirty="0"/>
              <a:t>.. </a:t>
            </a:r>
            <a:r>
              <a:rPr lang="ru-RU" sz="2400" dirty="0" err="1"/>
              <a:t>горо</a:t>
            </a:r>
            <a:r>
              <a:rPr lang="ru-RU" sz="2400" dirty="0"/>
              <a:t>.  </a:t>
            </a:r>
          </a:p>
          <a:p>
            <a:pPr>
              <a:buNone/>
            </a:pPr>
            <a:r>
              <a:rPr lang="ru-RU" sz="2400" dirty="0" err="1"/>
              <a:t>Лодоч</a:t>
            </a:r>
            <a:r>
              <a:rPr lang="ru-RU" sz="2400" dirty="0"/>
              <a:t>.. гонит вперед.        </a:t>
            </a:r>
            <a:r>
              <a:rPr lang="ru-RU" sz="2400" dirty="0" smtClean="0"/>
              <a:t>     </a:t>
            </a:r>
            <a:r>
              <a:rPr lang="ru-RU" sz="2400" dirty="0"/>
              <a:t>К маленькой </a:t>
            </a:r>
            <a:r>
              <a:rPr lang="ru-RU" sz="2400" dirty="0" err="1"/>
              <a:t>гава</a:t>
            </a:r>
            <a:r>
              <a:rPr lang="ru-RU" sz="2400" dirty="0"/>
              <a:t>.. </a:t>
            </a:r>
          </a:p>
          <a:p>
            <a:pPr>
              <a:buNone/>
            </a:pPr>
            <a:r>
              <a:rPr lang="ru-RU" sz="2400" dirty="0"/>
              <a:t> 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rot="16200000" flipH="1">
            <a:off x="3286116" y="3286124"/>
            <a:ext cx="292895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6200000" flipV="1">
            <a:off x="7215206" y="3357562"/>
            <a:ext cx="2928164" cy="70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152</TotalTime>
  <Words>287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    Урок  литературного чтения в 4 классе   В. М. Гаршин « Сказка о розе и жабе» </vt:lpstr>
      <vt:lpstr>Слайд 2</vt:lpstr>
      <vt:lpstr>В.М. Гаршин</vt:lpstr>
      <vt:lpstr>Слайд 4</vt:lpstr>
      <vt:lpstr>Прочитайте быстро, глядя в центр на цифры</vt:lpstr>
      <vt:lpstr>Деформированный текст</vt:lpstr>
      <vt:lpstr>Авторский текст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йцуй</dc:creator>
  <cp:lastModifiedBy>йцуй</cp:lastModifiedBy>
  <cp:revision>16</cp:revision>
  <dcterms:created xsi:type="dcterms:W3CDTF">2016-01-29T13:34:36Z</dcterms:created>
  <dcterms:modified xsi:type="dcterms:W3CDTF">2016-01-29T16:39:20Z</dcterms:modified>
</cp:coreProperties>
</file>