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74" r:id="rId5"/>
    <p:sldId id="275" r:id="rId6"/>
    <p:sldId id="277" r:id="rId7"/>
    <p:sldId id="282" r:id="rId8"/>
    <p:sldId id="28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164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13" cstate="email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72" name="Picture 12" descr="http://s3.pic4you.ru/allimage/y2013/10-24/12216/3925124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flipH="1">
            <a:off x="7715272" y="4000504"/>
            <a:ext cx="1285884" cy="271384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Место современных педагогических технологий в начальной школе в рамках ФГОС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581128"/>
            <a:ext cx="4384576" cy="1201688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№38</a:t>
            </a:r>
          </a:p>
          <a:p>
            <a:pPr algn="l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Буткова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Викторовна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ехнологии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дополнительного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внеуроч.деят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Я-исследователь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</a:p>
          <a:p>
            <a:pPr algn="ctr">
              <a:buNone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4021108\Desktop\Проекты Бутковой\проект будкова\DSC00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3528392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4021108\Desktop\Проекты Бутковой\проект будкова\DSC00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348880"/>
            <a:ext cx="5112568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Научно-практическая конференция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021288"/>
            <a:ext cx="8229600" cy="53692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Выращивание растения из семени 1 класс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 descr="C:\Users\4021108\Desktop\Проекты Бутковой\проект будкова\DSC00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4176463" cy="4221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4021108\Desktop\Проекты Бутковой\проект будкова\DSC004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16832"/>
            <a:ext cx="4427984" cy="4176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554993"/>
            <a:ext cx="7772400" cy="110998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Исследовательская работа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 жизнь упаковки»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03648" y="5981700"/>
            <a:ext cx="6400800" cy="17526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 класс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DSC01318.JPG"/>
          <p:cNvPicPr>
            <a:picLocks noGrp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1556792"/>
            <a:ext cx="4032250" cy="446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01310.JPG"/>
          <p:cNvPicPr>
            <a:picLocks noGrp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446141" y="1826667"/>
            <a:ext cx="4427537" cy="3887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Харций</a:t>
            </a:r>
            <a:r>
              <a:rPr lang="ru-RU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София-победитель ШНПК, 3 место в РНПК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504056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2 класс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DSC01375.JPG"/>
          <p:cNvPicPr>
            <a:picLocks noGrp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628800"/>
            <a:ext cx="6416675" cy="4189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Российский заочный конкурс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«Юный исследователь»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4021108\Desktop\Для Бутковой\DSC01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6098" y="1600200"/>
            <a:ext cx="681180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Выращивание кристаллов из соли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5949280"/>
            <a:ext cx="6400800" cy="409600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Победитель ШНПК 3 класс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SC0228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86206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02286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412776"/>
            <a:ext cx="4038600" cy="446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Призер ШПНК 3 класс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SC_00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7787208" cy="5191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презентации - 5">
  <a:themeElements>
    <a:clrScheme name="Другая 17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презентации - 5</Template>
  <TotalTime>342</TotalTime>
  <Words>59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Фокина Л. П. Шаблон презентации - 5</vt:lpstr>
      <vt:lpstr>Место современных педагогических технологий в начальной школе в рамках ФГОС</vt:lpstr>
      <vt:lpstr>Технологии дополнительного образования (внеуроч.деят.)</vt:lpstr>
      <vt:lpstr>Научно-практическая конференция  </vt:lpstr>
      <vt:lpstr> Исследовательская работа «Вторая жизнь упаковки»</vt:lpstr>
      <vt:lpstr>Харций София-победитель ШНПК, 3 место в РНПК</vt:lpstr>
      <vt:lpstr>Российский заочный конкурс «Юный исследователь»</vt:lpstr>
      <vt:lpstr>Выращивание кристаллов из соли</vt:lpstr>
      <vt:lpstr>Призер ШПНК 3 класс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современных педагогических технологий в начальной школе</dc:title>
  <dc:creator>Котенок</dc:creator>
  <cp:lastModifiedBy>Котенок</cp:lastModifiedBy>
  <cp:revision>39</cp:revision>
  <dcterms:created xsi:type="dcterms:W3CDTF">2015-12-06T14:35:34Z</dcterms:created>
  <dcterms:modified xsi:type="dcterms:W3CDTF">2016-02-19T19:28:02Z</dcterms:modified>
</cp:coreProperties>
</file>