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60" r:id="rId5"/>
    <p:sldId id="265" r:id="rId6"/>
    <p:sldId id="263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60"/>
  </p:normalViewPr>
  <p:slideViewPr>
    <p:cSldViewPr>
      <p:cViewPr>
        <p:scale>
          <a:sx n="50" d="100"/>
          <a:sy n="50" d="100"/>
        </p:scale>
        <p:origin x="-214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5940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Мультимедийный проект внеклассного мероприятия для учеников начальных классов</a:t>
            </a:r>
          </a:p>
          <a:p>
            <a:pPr algn="ctr"/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 теме: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«9 мая- День Победы»</a:t>
            </a:r>
          </a:p>
          <a:p>
            <a:pPr algn="ctr"/>
            <a:endParaRPr lang="ru-RU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Тивии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Салбак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Тадар-ооловна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читель начальных классов</a:t>
            </a: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МБОУ СОШ №4 г. Кызыла, </a:t>
            </a:r>
          </a:p>
          <a:p>
            <a:pPr algn="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Республики Тыва.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6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9 мая – День Победы.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4717"/>
            <a:ext cx="3268781" cy="24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268760"/>
            <a:ext cx="3144951" cy="31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55707"/>
            <a:ext cx="2880320" cy="24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300093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420" y="3933056"/>
            <a:ext cx="2706412" cy="2624797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791" y="1412776"/>
            <a:ext cx="2347842" cy="20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4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</a:t>
            </a:r>
            <a:r>
              <a:rPr lang="ru-RU" b="1" dirty="0" err="1" smtClean="0">
                <a:solidFill>
                  <a:srgbClr val="0000FF"/>
                </a:solidFill>
              </a:rPr>
              <a:t>Шумовы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5940425" cy="3953510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59"/>
            <a:ext cx="2602725" cy="20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ar2.ucoz.ru/_pu/2/93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313" y="2585358"/>
            <a:ext cx="26146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Тувинские танкисты - добровольцы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9847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1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Сапожная мастерская в годы ВОВ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0567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Тувинские добровольцы возвращаются с фронта.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76206" cy="68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Минута молчания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Через века, через года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О тех, кто уже не придет никогда,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Какою ценою завоевано счастье, – заклинаю,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Помните!</a:t>
            </a:r>
          </a:p>
          <a:p>
            <a:endParaRPr lang="ru-RU" sz="2800" b="1" dirty="0">
              <a:solidFill>
                <a:srgbClr val="0000FF"/>
              </a:solidFill>
            </a:endParaRPr>
          </a:p>
          <a:p>
            <a:r>
              <a:rPr lang="ru-RU" sz="2800" b="1" dirty="0">
                <a:solidFill>
                  <a:srgbClr val="0000FF"/>
                </a:solidFill>
              </a:rPr>
              <a:t>                                           (Р. Рождественский)</a:t>
            </a:r>
          </a:p>
        </p:txBody>
      </p:sp>
    </p:spTree>
    <p:extLst>
      <p:ext uri="{BB962C8B-B14F-4D97-AF65-F5344CB8AC3E}">
        <p14:creationId xmlns:p14="http://schemas.microsoft.com/office/powerpoint/2010/main" xmlns="" val="28531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9 мая – День Победы.</vt:lpstr>
      <vt:lpstr>Братья Шумовы</vt:lpstr>
      <vt:lpstr>Тувинские танкисты - добровольцы</vt:lpstr>
      <vt:lpstr>Сапожная мастерская в годы ВОВ</vt:lpstr>
      <vt:lpstr>Тувинские добровольцы возвращаются с фронта.</vt:lpstr>
      <vt:lpstr>Слайд 7</vt:lpstr>
      <vt:lpstr>Минута молчания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Админ</cp:lastModifiedBy>
  <cp:revision>19</cp:revision>
  <dcterms:modified xsi:type="dcterms:W3CDTF">2016-02-20T08:39:31Z</dcterms:modified>
</cp:coreProperties>
</file>