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724CBC-0D63-4D62-A123-3CBB761A0BB2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18D48A-9055-479F-9CFF-00E1956D40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hyperlink" Target="http://www.fortunaa.okis.ru/hodb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3492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635000"/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Комплекс</a:t>
            </a:r>
            <a:r>
              <a:rPr lang="ru-RU" dirty="0" smtClean="0"/>
              <a:t> весёлой зарядки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5000660" cy="1143008"/>
          </a:xfr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Подготовила:</a:t>
            </a:r>
          </a:p>
          <a:p>
            <a:pPr algn="l"/>
            <a:r>
              <a:rPr lang="ru-RU" sz="2000" dirty="0" smtClean="0"/>
              <a:t> Кулешова Полина ученица  1 «б» класса </a:t>
            </a:r>
          </a:p>
          <a:p>
            <a:r>
              <a:rPr lang="ru-RU" sz="2000" dirty="0" smtClean="0"/>
              <a:t>Гимназия № 1  р.п. Линёво</a:t>
            </a:r>
            <a:endParaRPr lang="ru-RU" sz="2000" dirty="0"/>
          </a:p>
        </p:txBody>
      </p:sp>
      <p:pic>
        <p:nvPicPr>
          <p:cNvPr id="5" name="Picture 14" descr="j036529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5852" y="3786190"/>
            <a:ext cx="1333500" cy="13335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3">
            <a:lum bright="-10000" contrast="40000"/>
          </a:blip>
          <a:srcRect l="49569" t="55019" b="2465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2">
            <a:lum bright="-10000" contrast="40000"/>
          </a:blip>
          <a:srcRect l="51149" t="75712" b="1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1920526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ПАСИБО ЗА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Цветы Смайл с тюльпанами смайлики, картинки, фото, рисунки, gif анимации, аватар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143249"/>
            <a:ext cx="2786083" cy="2491780"/>
          </a:xfrm>
          <a:prstGeom prst="rect">
            <a:avLst/>
          </a:prstGeom>
          <a:noFill/>
        </p:spPr>
      </p:pic>
      <p:pic>
        <p:nvPicPr>
          <p:cNvPr id="6" name="Picture 2" descr="Зима Снеговик в полосатом шарфе смайлики, картинки, фото, рисунки, gif анимации, аватары"/>
          <p:cNvPicPr>
            <a:picLocks noChangeAspect="1" noChangeArrowheads="1" noCrop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6072198" y="3214687"/>
            <a:ext cx="2737975" cy="3076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072362" cy="321471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/>
              <a:t>Утренняя гимнастика (зарядка)</a:t>
            </a:r>
            <a:r>
              <a:rPr lang="ru-RU" dirty="0" smtClean="0"/>
              <a:t> – </a:t>
            </a:r>
            <a:r>
              <a:rPr lang="ru-RU" b="1" dirty="0" smtClean="0"/>
              <a:t>упражнения</a:t>
            </a:r>
            <a:r>
              <a:rPr lang="ru-RU" dirty="0" smtClean="0"/>
              <a:t> выполняются каждое утро. </a:t>
            </a:r>
          </a:p>
          <a:p>
            <a:r>
              <a:rPr lang="ru-RU" b="1" dirty="0" smtClean="0"/>
              <a:t>Гимнастика (зарядка)</a:t>
            </a:r>
            <a:r>
              <a:rPr lang="ru-RU" dirty="0" smtClean="0"/>
              <a:t> должна стать для вас такой же привычкой, как чашка кофе и умывание по утрам.</a:t>
            </a:r>
          </a:p>
          <a:p>
            <a:endParaRPr lang="ru-RU" dirty="0"/>
          </a:p>
        </p:txBody>
      </p:sp>
      <p:pic>
        <p:nvPicPr>
          <p:cNvPr id="6" name="Рисунок 5" descr="http://family-child.ru/wp-content/uploads/2015/03/%D0%A4%D0%B8%D0%B7%D0%BA%D1%83%D0%BB%D1%8C%D1%82%D1%83%D1%80%D0%BD%D1%8B%D0%B5-%D0%B7%D0%B0%D0%BD%D1%8F%D1%82%D0%B8%D1%8F-%D0%B2-%D0%B4%D0%B5%D1%82%D1%81%D0%BA%D0%BE%D0%BC-%D1%81%D0%B0%D0%B4%D1%83.jpg"/>
          <p:cNvPicPr/>
          <p:nvPr/>
        </p:nvPicPr>
        <p:blipFill>
          <a:blip r:embed="rId4" cstate="print"/>
          <a:srcRect l="10771" t="6133" r="10189" b="24000"/>
          <a:stretch>
            <a:fillRect/>
          </a:stretch>
        </p:blipFill>
        <p:spPr bwMode="auto">
          <a:xfrm>
            <a:off x="1643042" y="3786190"/>
            <a:ext cx="5172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6286520"/>
          </a:xfrm>
        </p:spPr>
        <p:txBody>
          <a:bodyPr/>
          <a:lstStyle/>
          <a:p>
            <a:r>
              <a:rPr lang="ru-RU" sz="2400" b="1" dirty="0" smtClean="0"/>
              <a:t>Упражнения</a:t>
            </a:r>
            <a:r>
              <a:rPr lang="ru-RU" sz="2400" dirty="0" smtClean="0"/>
              <a:t> надо выполнять в хорошо проветренном помещении или на свежем воздухе.  Особенно важна </a:t>
            </a:r>
            <a:r>
              <a:rPr lang="ru-RU" sz="2400" b="1" dirty="0" smtClean="0"/>
              <a:t>утренняя гимнастика (зарядка) </a:t>
            </a:r>
            <a:r>
              <a:rPr lang="ru-RU" sz="2400" dirty="0" smtClean="0"/>
              <a:t>людям, ведущим сидячий образ жизни.   Полезно добираться по утрам на работу и вечером с работы пешком. Гулять вечером после работы и в выходные дни. Систематическая </a:t>
            </a:r>
            <a:r>
              <a:rPr lang="ru-RU" sz="2400" b="1" dirty="0" smtClean="0">
                <a:solidFill>
                  <a:schemeClr val="accent2"/>
                </a:solidFill>
                <a:hlinkClick r:id="rId4" tooltip="Польза ходьбы."/>
              </a:rPr>
              <a:t>ходьба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благотворно влияет на человека, улучшает самочувствие, повышает работоспособность.</a:t>
            </a:r>
          </a:p>
          <a:p>
            <a:endParaRPr lang="ru-RU" sz="1600" dirty="0"/>
          </a:p>
        </p:txBody>
      </p:sp>
      <p:pic>
        <p:nvPicPr>
          <p:cNvPr id="8" name="Рисунок 7" descr="http://thumbs.dreamstime.com/z/flicka-som-g%C3%B6r-morgon%C3%B6vningar-31244197.jpg"/>
          <p:cNvPicPr/>
          <p:nvPr/>
        </p:nvPicPr>
        <p:blipFill>
          <a:blip r:embed="rId5"/>
          <a:srcRect l="4586" t="8112" r="11810" b="45315"/>
          <a:stretch>
            <a:fillRect/>
          </a:stretch>
        </p:blipFill>
        <p:spPr bwMode="auto">
          <a:xfrm>
            <a:off x="428596" y="4000504"/>
            <a:ext cx="4198928" cy="25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eccitazioni.mauroarcobaleno.it/immagini/cammina_mod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714752"/>
            <a:ext cx="2262201" cy="1928826"/>
          </a:xfrm>
          <a:prstGeom prst="rect">
            <a:avLst/>
          </a:prstGeom>
          <a:noFill/>
        </p:spPr>
      </p:pic>
      <p:pic>
        <p:nvPicPr>
          <p:cNvPr id="10248" name="Picture 8" descr="http://artmanfreegraphics.com/Pages/Graphics/Cartoons/Art/SuperHeros/mj-ani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4154" y="3929066"/>
            <a:ext cx="1543143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4">
            <a:lum bright="-10000" contrast="40000"/>
          </a:blip>
          <a:srcRect l="2299" t="14590" r="52299" b="64932"/>
          <a:stretch>
            <a:fillRect/>
          </a:stretch>
        </p:blipFill>
        <p:spPr bwMode="auto">
          <a:xfrm>
            <a:off x="214282" y="500042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4">
            <a:lum bright="-10000" contrast="40000"/>
          </a:blip>
          <a:srcRect l="2874" t="35192" r="52730" b="44857"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4">
            <a:lum bright="-10000" contrast="40000"/>
          </a:blip>
          <a:srcRect t="55390" r="52442" b="24040"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3">
            <a:lum bright="-10000" contrast="40000"/>
          </a:blip>
          <a:srcRect t="75837" r="50575" b="1115"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3">
            <a:lum bright="-10000" contrast="40000"/>
          </a:blip>
          <a:srcRect l="48851" t="14746" r="1724" b="64808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s14111.vk.me/c7006/v7006042/e207/y5BfogMEA1M.jpg"/>
          <p:cNvPicPr>
            <a:picLocks noGrp="1"/>
          </p:cNvPicPr>
          <p:nvPr>
            <p:ph idx="1"/>
          </p:nvPr>
        </p:nvPicPr>
        <p:blipFill>
          <a:blip r:embed="rId3">
            <a:lum bright="-10000" contrast="40000"/>
          </a:blip>
          <a:srcRect l="50431" t="35192" b="4461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26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Комплекс весёлой зарядки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весёлой зарядки</dc:title>
  <dc:creator>Пользователь</dc:creator>
  <cp:lastModifiedBy>Пользователь</cp:lastModifiedBy>
  <cp:revision>16</cp:revision>
  <dcterms:created xsi:type="dcterms:W3CDTF">2016-01-28T09:02:30Z</dcterms:created>
  <dcterms:modified xsi:type="dcterms:W3CDTF">2016-01-29T02:37:15Z</dcterms:modified>
</cp:coreProperties>
</file>