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56" r:id="rId4"/>
    <p:sldId id="260" r:id="rId5"/>
    <p:sldId id="263" r:id="rId6"/>
    <p:sldId id="264" r:id="rId7"/>
    <p:sldId id="265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6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7F0A9-D610-4C6E-A718-504D39D297B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6AF3E-AABB-4079-B7D5-202132EF7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7F0A9-D610-4C6E-A718-504D39D297B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6AF3E-AABB-4079-B7D5-202132EF7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7F0A9-D610-4C6E-A718-504D39D297B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6AF3E-AABB-4079-B7D5-202132EF7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7F0A9-D610-4C6E-A718-504D39D297B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6AF3E-AABB-4079-B7D5-202132EF7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7F0A9-D610-4C6E-A718-504D39D297B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6AF3E-AABB-4079-B7D5-202132EF7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7F0A9-D610-4C6E-A718-504D39D297B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6AF3E-AABB-4079-B7D5-202132EF7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7F0A9-D610-4C6E-A718-504D39D297B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6AF3E-AABB-4079-B7D5-202132EF7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7F0A9-D610-4C6E-A718-504D39D297B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6AF3E-AABB-4079-B7D5-202132EF7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7F0A9-D610-4C6E-A718-504D39D297B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6AF3E-AABB-4079-B7D5-202132EF7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7F0A9-D610-4C6E-A718-504D39D297B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6AF3E-AABB-4079-B7D5-202132EF7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7F0A9-D610-4C6E-A718-504D39D297B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6AF3E-AABB-4079-B7D5-202132EF70D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67F0A9-D610-4C6E-A718-504D39D297B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F6AF3E-AABB-4079-B7D5-202132EF70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диктант.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 высказывания.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916832"/>
            <a:ext cx="7772400" cy="4032448"/>
          </a:xfrm>
        </p:spPr>
        <p:txBody>
          <a:bodyPr>
            <a:normAutofit/>
          </a:bodyPr>
          <a:lstStyle/>
          <a:p>
            <a:pPr marL="493776" indent="-457200" algn="l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3776" indent="-457200" algn="l"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493776" indent="-457200" algn="l"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493776" indent="-457200" algn="l"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marL="493776" indent="-457200" algn="l"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493776" indent="-457200" algn="l"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493776" indent="-457200" algn="l"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marL="493776" indent="-457200" algn="l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3776" indent="-457200" algn="l">
              <a:buAutoNum type="arabicParenR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/>
          <a:lstStyle/>
          <a:p>
            <a:r>
              <a:rPr lang="ru-RU" dirty="0"/>
              <a:t>На соревнования по лыжным гонкам приехало  5 команд по 14 девочек и 16 мальчиков в каждой. Сколько всего человек участвовало в соревнованиях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Решение:</a:t>
            </a:r>
          </a:p>
          <a:p>
            <a:r>
              <a:rPr lang="ru-RU" dirty="0" smtClean="0"/>
              <a:t>1способ (16+14)∙5=150 (человек)</a:t>
            </a:r>
          </a:p>
          <a:p>
            <a:r>
              <a:rPr lang="ru-RU" dirty="0" smtClean="0"/>
              <a:t>2способ 16∙5+14∙5=80+70=150 (человек)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7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группе 30 туристов, а в другой 60. Всех туристов рассадили поровну в 3 автобуса и повезли на экскурсию. Сколько туристов в каждом автобусе?</a:t>
            </a:r>
            <a:br>
              <a:rPr lang="ru-RU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082757" cy="330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906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«Деление суммы на число»</a:t>
            </a:r>
          </a:p>
          <a:p>
            <a:pPr marL="0" indent="0" algn="ctr">
              <a:buNone/>
            </a:pPr>
            <a:endParaRPr lang="ru-RU" sz="4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делить  сумму на число.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удобный способ вычисления.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8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808" y="620688"/>
            <a:ext cx="8183880" cy="418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ера\Pictures\2015-09-02 1 сентября 2015 год\1 сентября 2015 год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8640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2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ера\Pictures\2015-03-11 проект\проект 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9479" r="-3893" b="6592"/>
          <a:stretch/>
        </p:blipFill>
        <p:spPr bwMode="auto">
          <a:xfrm>
            <a:off x="2411759" y="332656"/>
            <a:ext cx="451111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9406" r="4148" b="10645"/>
          <a:stretch/>
        </p:blipFill>
        <p:spPr bwMode="auto">
          <a:xfrm>
            <a:off x="4932039" y="3212976"/>
            <a:ext cx="387735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39" y="3212976"/>
            <a:ext cx="33603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04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ера\Pictures\2015-11-25 мастер класс\мастер класс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728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0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урок!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-Учебник : стр.54 прочитать правило; №5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 стр.35 №100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197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101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Математический диктант. Составные высказывания.</vt:lpstr>
      <vt:lpstr>Презентация PowerPoint</vt:lpstr>
      <vt:lpstr>       В одной группе 30 туристов, а в другой 60. Всех туристов рассадили поровну в 3 автобуса и повезли на экскурсию. Сколько туристов в каждом автобусе?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Вера</cp:lastModifiedBy>
  <cp:revision>16</cp:revision>
  <dcterms:created xsi:type="dcterms:W3CDTF">2016-02-14T09:11:48Z</dcterms:created>
  <dcterms:modified xsi:type="dcterms:W3CDTF">2016-02-19T04:34:38Z</dcterms:modified>
</cp:coreProperties>
</file>