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3D891-6A2B-4F53-8CE1-70BE3A433226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4F22A-DF88-40EC-A2FA-2D760F7A4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6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2318A-4B46-4718-80AE-1B35CD584A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925AF-EC85-4CBC-B5A2-96AB7053DB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73FAD-27CF-4E3C-A065-84A48184210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859CD-1B32-4046-B436-2310B6F3D9A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E5931-2413-4E74-8367-CCB1E20E2C8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D8FE7-B12A-4686-B5A8-0D9388A25E5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E2E8FF-7F22-42AD-AF64-9A85042165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47788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</p:spTree>
    <p:extLst>
      <p:ext uri="{BB962C8B-B14F-4D97-AF65-F5344CB8AC3E}">
        <p14:creationId xmlns:p14="http://schemas.microsoft.com/office/powerpoint/2010/main" val="273308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2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1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0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900363" y="3244850"/>
            <a:ext cx="3343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2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8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8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Элеонора</dc:creator>
  <cp:lastModifiedBy>home</cp:lastModifiedBy>
  <cp:revision>1</cp:revision>
  <dcterms:created xsi:type="dcterms:W3CDTF">2016-02-20T15:23:02Z</dcterms:created>
  <dcterms:modified xsi:type="dcterms:W3CDTF">2016-02-20T15:23:30Z</dcterms:modified>
</cp:coreProperties>
</file>