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1" r:id="rId23"/>
    <p:sldId id="277" r:id="rId24"/>
    <p:sldId id="292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Рюрик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" name="Содержимое 1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17875" y="1840006"/>
            <a:ext cx="2743200" cy="401618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Юрий Долгорукий</a:t>
            </a:r>
            <a:endParaRPr lang="ru-RU" dirty="0"/>
          </a:p>
        </p:txBody>
      </p:sp>
      <p:pic>
        <p:nvPicPr>
          <p:cNvPr id="5" name="Содержимое 4" descr="Рисунок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46410" y="1600200"/>
            <a:ext cx="4286130" cy="4495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 Невский</a:t>
            </a:r>
            <a:endParaRPr lang="ru-RU" dirty="0"/>
          </a:p>
        </p:txBody>
      </p:sp>
      <p:pic>
        <p:nvPicPr>
          <p:cNvPr id="5" name="Содержимое 4" descr="Рисунок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45522" y="1662461"/>
            <a:ext cx="4087906" cy="437127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</a:t>
            </a:r>
            <a:r>
              <a:rPr lang="ru-RU" dirty="0" err="1" smtClean="0"/>
              <a:t>Калита</a:t>
            </a:r>
            <a:endParaRPr lang="ru-RU" dirty="0"/>
          </a:p>
        </p:txBody>
      </p:sp>
      <p:pic>
        <p:nvPicPr>
          <p:cNvPr id="5" name="Содержимое 4" descr="Рисунок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90299" y="1600200"/>
            <a:ext cx="3998351" cy="4495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Дмитрий Донской</a:t>
            </a:r>
            <a:endParaRPr lang="ru-RU" dirty="0"/>
          </a:p>
        </p:txBody>
      </p:sp>
      <p:pic>
        <p:nvPicPr>
          <p:cNvPr id="5" name="Содержимое 4" descr="Рисунок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9271" y="1600200"/>
            <a:ext cx="4800408" cy="4495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Третий</a:t>
            </a:r>
            <a:endParaRPr lang="ru-RU" dirty="0"/>
          </a:p>
        </p:txBody>
      </p:sp>
      <p:pic>
        <p:nvPicPr>
          <p:cNvPr id="5" name="Содержимое 4" descr="Рисунок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37341" y="1629833"/>
            <a:ext cx="4504267" cy="443653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Иван Грозный </a:t>
            </a:r>
            <a:br>
              <a:rPr lang="ru-RU" dirty="0" smtClean="0"/>
            </a:br>
            <a:r>
              <a:rPr lang="ru-RU" dirty="0" smtClean="0"/>
              <a:t>(гравюра 16 века)</a:t>
            </a:r>
            <a:endParaRPr lang="ru-RU" dirty="0"/>
          </a:p>
        </p:txBody>
      </p:sp>
      <p:pic>
        <p:nvPicPr>
          <p:cNvPr id="5" name="Содержимое 4" descr="Рисунок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72248" y="1600200"/>
            <a:ext cx="4434454" cy="4495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Борис Годунов</a:t>
            </a:r>
            <a:endParaRPr lang="ru-RU" dirty="0"/>
          </a:p>
        </p:txBody>
      </p:sp>
      <p:pic>
        <p:nvPicPr>
          <p:cNvPr id="5" name="Содержимое 4" descr="Рисунок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64611" y="1600200"/>
            <a:ext cx="3649727" cy="4495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Лжедмитрий Первый</a:t>
            </a:r>
            <a:endParaRPr lang="ru-RU" dirty="0"/>
          </a:p>
        </p:txBody>
      </p:sp>
      <p:pic>
        <p:nvPicPr>
          <p:cNvPr id="5" name="Содержимое 4" descr="Рисунок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56659" y="1600200"/>
            <a:ext cx="4465632" cy="4495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Василий Шуйский</a:t>
            </a:r>
            <a:endParaRPr lang="ru-RU" dirty="0"/>
          </a:p>
        </p:txBody>
      </p:sp>
      <p:pic>
        <p:nvPicPr>
          <p:cNvPr id="5" name="Содержимое 4" descr="Рисунок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55565" y="1759169"/>
            <a:ext cx="3467819" cy="41778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Михаил Романов</a:t>
            </a:r>
            <a:endParaRPr lang="ru-RU" dirty="0"/>
          </a:p>
        </p:txBody>
      </p:sp>
      <p:pic>
        <p:nvPicPr>
          <p:cNvPr id="5" name="Содержимое 4" descr="Рисунок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55825" y="1705639"/>
            <a:ext cx="5067300" cy="428492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Олег</a:t>
            </a:r>
            <a:endParaRPr lang="ru-RU" dirty="0"/>
          </a:p>
        </p:txBody>
      </p:sp>
      <p:pic>
        <p:nvPicPr>
          <p:cNvPr id="5" name="Содержимое 4" descr="Рисунок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52772" y="2636334"/>
            <a:ext cx="1873405" cy="242353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Патриарх Филарет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Рисунок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90018" y="2115552"/>
            <a:ext cx="2198914" cy="346509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Алексей Федорович</a:t>
            </a:r>
            <a:endParaRPr lang="ru-RU" dirty="0"/>
          </a:p>
        </p:txBody>
      </p:sp>
      <p:pic>
        <p:nvPicPr>
          <p:cNvPr id="5" name="Содержимое 4" descr="Рисунок2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4282" y="1600200"/>
            <a:ext cx="3410385" cy="44958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Федор Алексеевич</a:t>
            </a:r>
            <a:endParaRPr lang="ru-RU" dirty="0"/>
          </a:p>
        </p:txBody>
      </p:sp>
      <p:pic>
        <p:nvPicPr>
          <p:cNvPr id="5" name="Содержимое 4" descr="Рисунок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677798" y="2476500"/>
            <a:ext cx="2023353" cy="27432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Царевна Софья</a:t>
            </a:r>
            <a:endParaRPr lang="ru-RU" dirty="0"/>
          </a:p>
        </p:txBody>
      </p:sp>
      <p:pic>
        <p:nvPicPr>
          <p:cNvPr id="5" name="Содержимое 4" descr="Рисунок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86439" y="1600200"/>
            <a:ext cx="3206071" cy="44958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Алексеевич</a:t>
            </a:r>
            <a:endParaRPr lang="ru-RU" dirty="0"/>
          </a:p>
        </p:txBody>
      </p:sp>
      <p:pic>
        <p:nvPicPr>
          <p:cNvPr id="7" name="Содержимое 6" descr="Рисунок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56618" y="1962150"/>
            <a:ext cx="3265714" cy="37719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 Первый</a:t>
            </a:r>
            <a:endParaRPr lang="ru-RU" dirty="0"/>
          </a:p>
        </p:txBody>
      </p:sp>
      <p:pic>
        <p:nvPicPr>
          <p:cNvPr id="5" name="Содержимое 4" descr="Рисунок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55825" y="1938337"/>
            <a:ext cx="5067300" cy="381952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Екатерина Первая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Рисунок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61519" y="1600200"/>
            <a:ext cx="3655912" cy="44958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Петр Второй</a:t>
            </a:r>
            <a:endParaRPr lang="ru-RU" dirty="0"/>
          </a:p>
        </p:txBody>
      </p:sp>
      <p:pic>
        <p:nvPicPr>
          <p:cNvPr id="5" name="Содержимое 4" descr="Рисунок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96309" y="1600200"/>
            <a:ext cx="3786331" cy="44958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428625"/>
            <a:ext cx="4038600" cy="5697538"/>
          </a:xfrm>
        </p:spPr>
        <p:txBody>
          <a:bodyPr/>
          <a:lstStyle/>
          <a:p>
            <a:r>
              <a:rPr lang="ru-RU" dirty="0" smtClean="0"/>
              <a:t>Иван </a:t>
            </a:r>
            <a:r>
              <a:rPr lang="ru-RU" dirty="0" smtClean="0"/>
              <a:t>Пятый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105400" y="357188"/>
            <a:ext cx="4038600" cy="57689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Анна </a:t>
            </a:r>
            <a:r>
              <a:rPr lang="ru-RU" sz="2400" dirty="0" err="1" smtClean="0"/>
              <a:t>Иоановна</a:t>
            </a:r>
            <a:endParaRPr lang="ru-RU" sz="2400" dirty="0"/>
          </a:p>
        </p:txBody>
      </p:sp>
      <p:pic>
        <p:nvPicPr>
          <p:cNvPr id="6" name="Рисунок 5" descr="Рисунок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6144" y="1412776"/>
            <a:ext cx="3963285" cy="5230643"/>
          </a:xfrm>
          <a:prstGeom prst="rect">
            <a:avLst/>
          </a:prstGeom>
        </p:spPr>
      </p:pic>
      <p:pic>
        <p:nvPicPr>
          <p:cNvPr id="7" name="Рисунок 6" descr="Рисунок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3657600" cy="401116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Елизавета Петровна</a:t>
            </a:r>
            <a:endParaRPr lang="ru-RU" dirty="0"/>
          </a:p>
        </p:txBody>
      </p:sp>
      <p:pic>
        <p:nvPicPr>
          <p:cNvPr id="5" name="Содержимое 4" descr="Рисунок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41124" y="1600200"/>
            <a:ext cx="3696701" cy="4495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Игорь</a:t>
            </a:r>
            <a:endParaRPr lang="ru-RU" dirty="0"/>
          </a:p>
        </p:txBody>
      </p:sp>
      <p:pic>
        <p:nvPicPr>
          <p:cNvPr id="5" name="Содержимое 4" descr="Рисунок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59379" y="1915668"/>
            <a:ext cx="3060192" cy="3864864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Петр Третий</a:t>
            </a:r>
            <a:endParaRPr lang="ru-RU" dirty="0"/>
          </a:p>
        </p:txBody>
      </p:sp>
      <p:pic>
        <p:nvPicPr>
          <p:cNvPr id="5" name="Содержимое 4" descr="Рисунок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34693" y="1600200"/>
            <a:ext cx="4109563" cy="44958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Екатерина Вторая</a:t>
            </a:r>
            <a:endParaRPr lang="ru-RU" dirty="0"/>
          </a:p>
        </p:txBody>
      </p:sp>
      <p:pic>
        <p:nvPicPr>
          <p:cNvPr id="6" name="Содержимое 5" descr="Рисунок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88650" y="1600200"/>
            <a:ext cx="4001650" cy="44958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Павел Первый</a:t>
            </a:r>
            <a:endParaRPr lang="ru-RU" dirty="0"/>
          </a:p>
        </p:txBody>
      </p:sp>
      <p:pic>
        <p:nvPicPr>
          <p:cNvPr id="5" name="Содержимое 4" descr="Рисунок3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03885" y="1600200"/>
            <a:ext cx="3571179" cy="44958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Александр Первый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Рисунок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95565" y="1600200"/>
            <a:ext cx="3187820" cy="44958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Николай Первый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Рисунок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98774" y="1600200"/>
            <a:ext cx="3381402" cy="44958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Александр Второй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Рисунок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68568" y="1600200"/>
            <a:ext cx="3041813" cy="44958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Александр Третий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Рисунок3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39506" y="1600200"/>
            <a:ext cx="3499938" cy="44958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Николай Второй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Рисунок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40699" y="1600200"/>
            <a:ext cx="3497551" cy="4495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Ольга</a:t>
            </a:r>
            <a:endParaRPr lang="ru-RU" dirty="0"/>
          </a:p>
        </p:txBody>
      </p:sp>
      <p:pic>
        <p:nvPicPr>
          <p:cNvPr id="5" name="Содержимое 4" descr="Рисунок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55642" y="1849483"/>
            <a:ext cx="3067665" cy="399723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Святослав</a:t>
            </a:r>
            <a:endParaRPr lang="ru-RU" dirty="0"/>
          </a:p>
        </p:txBody>
      </p:sp>
      <p:pic>
        <p:nvPicPr>
          <p:cNvPr id="5" name="Содержимое 4" descr="Рисунок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28182" y="1600200"/>
            <a:ext cx="3922585" cy="4495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Владимир- Красное солнышко</a:t>
            </a:r>
            <a:endParaRPr lang="ru-RU" dirty="0"/>
          </a:p>
        </p:txBody>
      </p:sp>
      <p:pic>
        <p:nvPicPr>
          <p:cNvPr id="5" name="Содержимое 4" descr="Рисунок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62827" y="1600200"/>
            <a:ext cx="3453295" cy="4495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Борис и Глеб</a:t>
            </a:r>
            <a:endParaRPr lang="ru-RU" dirty="0"/>
          </a:p>
        </p:txBody>
      </p:sp>
      <p:pic>
        <p:nvPicPr>
          <p:cNvPr id="5" name="Содержимое 4" descr="Рисунок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51324" y="1600200"/>
            <a:ext cx="5676301" cy="4495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Ярослав Мудрый</a:t>
            </a:r>
            <a:endParaRPr lang="ru-RU" dirty="0"/>
          </a:p>
        </p:txBody>
      </p:sp>
      <p:pic>
        <p:nvPicPr>
          <p:cNvPr id="5" name="Содержимое 4" descr="Рисунок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3418" y="1651000"/>
            <a:ext cx="3672114" cy="43942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Владимир Мономах</a:t>
            </a:r>
            <a:endParaRPr lang="ru-RU" dirty="0"/>
          </a:p>
        </p:txBody>
      </p:sp>
      <p:pic>
        <p:nvPicPr>
          <p:cNvPr id="5" name="Содержимое 4" descr="Рисунок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08375" y="2319337"/>
            <a:ext cx="2362200" cy="30575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136</TotalTime>
  <Words>73</Words>
  <Application>Microsoft Office PowerPoint</Application>
  <PresentationFormat>Экран (4:3)</PresentationFormat>
  <Paragraphs>38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Обычная</vt:lpstr>
      <vt:lpstr>Рюрик </vt:lpstr>
      <vt:lpstr>Олег</vt:lpstr>
      <vt:lpstr>Игорь</vt:lpstr>
      <vt:lpstr>Ольга</vt:lpstr>
      <vt:lpstr>Святослав</vt:lpstr>
      <vt:lpstr>Владимир- Красное солнышко</vt:lpstr>
      <vt:lpstr>Борис и Глеб</vt:lpstr>
      <vt:lpstr>Ярослав Мудрый</vt:lpstr>
      <vt:lpstr>Владимир Мономах</vt:lpstr>
      <vt:lpstr>Юрий Долгорукий</vt:lpstr>
      <vt:lpstr>Александр Невский</vt:lpstr>
      <vt:lpstr>Иван Калита</vt:lpstr>
      <vt:lpstr>Дмитрий Донской</vt:lpstr>
      <vt:lpstr>Иван Третий</vt:lpstr>
      <vt:lpstr>Иван Грозный  (гравюра 16 века)</vt:lpstr>
      <vt:lpstr>Борис Годунов</vt:lpstr>
      <vt:lpstr>Лжедмитрий Первый</vt:lpstr>
      <vt:lpstr>Василий Шуйский</vt:lpstr>
      <vt:lpstr>Михаил Романов</vt:lpstr>
      <vt:lpstr>Патриарх Филарет </vt:lpstr>
      <vt:lpstr>Алексей Федорович</vt:lpstr>
      <vt:lpstr>Федор Алексеевич</vt:lpstr>
      <vt:lpstr>Царевна Софья</vt:lpstr>
      <vt:lpstr>Иван Алексеевич</vt:lpstr>
      <vt:lpstr>Петр Первый</vt:lpstr>
      <vt:lpstr>Екатерина Первая </vt:lpstr>
      <vt:lpstr>Петр Второй</vt:lpstr>
      <vt:lpstr>Слайд 28</vt:lpstr>
      <vt:lpstr>Елизавета Петровна</vt:lpstr>
      <vt:lpstr>Петр Третий</vt:lpstr>
      <vt:lpstr>Екатерина Вторая</vt:lpstr>
      <vt:lpstr>Павел Первый</vt:lpstr>
      <vt:lpstr>Александр Первый </vt:lpstr>
      <vt:lpstr>Николай Первый </vt:lpstr>
      <vt:lpstr>Александр Второй </vt:lpstr>
      <vt:lpstr>Александр Третий </vt:lpstr>
      <vt:lpstr>Николай Второй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Рюрик</dc:title>
  <dc:creator>Carykova</dc:creator>
  <cp:lastModifiedBy>Carykova</cp:lastModifiedBy>
  <cp:revision>18</cp:revision>
  <dcterms:modified xsi:type="dcterms:W3CDTF">2016-02-19T04:16:52Z</dcterms:modified>
</cp:coreProperties>
</file>