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1" r:id="rId15"/>
    <p:sldId id="272" r:id="rId16"/>
  </p:sldIdLst>
  <p:sldSz cx="9144000" cy="6858000" type="screen4x3"/>
  <p:notesSz cx="6881813" cy="96615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2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FA691-D1A5-41DB-A283-4CD9C829AF4D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2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D587B-3B50-4051-B720-1CB7A58BF3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45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00F243E-76C8-46E4-8B9B-D867035AA838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66D6EF-3434-435D-A18B-1CF4514A5F4F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u="sng" dirty="0">
                <a:solidFill>
                  <a:schemeClr val="tx2">
                    <a:lumMod val="75000"/>
                  </a:schemeClr>
                </a:solidFill>
              </a:rPr>
              <a:t>Если в классе беспорядок…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3556001"/>
            <a:ext cx="5256584" cy="14732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Составитель: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воспитатель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класса 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Особый ребенок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 Старченко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Елен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а Владимировна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012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Ухаживаю за цветами</a:t>
            </a:r>
            <a:endParaRPr lang="ru-RU" dirty="0"/>
          </a:p>
        </p:txBody>
      </p:sp>
      <p:pic>
        <p:nvPicPr>
          <p:cNvPr id="4" name="Объект 3" descr="C:\Users\user\Desktop\kak-pravilno-ochishhat-ot-pyli-rasteniya-s-opushennymi-listyami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501" y="2674938"/>
            <a:ext cx="4716936" cy="3451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 поливаю цветы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7"/>
            <a:ext cx="3240360" cy="2569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Протираю пыль</a:t>
            </a:r>
            <a:endParaRPr lang="ru-RU" dirty="0"/>
          </a:p>
        </p:txBody>
      </p:sp>
      <p:pic>
        <p:nvPicPr>
          <p:cNvPr id="4" name="Объект 3" descr="C:\Users\user\Desktop\e2783f86951861e3b5d0e48dbd73448f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780928"/>
            <a:ext cx="3960440" cy="3168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 Подметаю щеткой мусор</a:t>
            </a:r>
            <a:endParaRPr lang="ru-RU" dirty="0"/>
          </a:p>
        </p:txBody>
      </p:sp>
      <p:pic>
        <p:nvPicPr>
          <p:cNvPr id="4" name="Объект 3" descr="C:\Users\user\Desktop\Щетка и совок-800x785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383" y="2674938"/>
            <a:ext cx="3517171" cy="3451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Я рад и все счастливы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636912"/>
            <a:ext cx="3024336" cy="29751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1739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933056"/>
            <a:ext cx="8229600" cy="18002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/>
                </a:solidFill>
              </a:rPr>
              <a:t>Используемые ресурсы: картинки с </a:t>
            </a:r>
            <a:br>
              <a:rPr lang="ru-RU" sz="3600" dirty="0" smtClean="0">
                <a:solidFill>
                  <a:schemeClr val="tx2"/>
                </a:solidFill>
              </a:rPr>
            </a:br>
            <a:r>
              <a:rPr lang="ru-RU" sz="3600" dirty="0" smtClean="0">
                <a:solidFill>
                  <a:schemeClr val="tx2"/>
                </a:solidFill>
              </a:rPr>
              <a:t>поисковой системы «Яндекс»</a:t>
            </a:r>
            <a:endParaRPr lang="ru-RU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255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 Титульный лист.</a:t>
            </a:r>
          </a:p>
          <a:p>
            <a:r>
              <a:rPr lang="ru-RU" dirty="0" smtClean="0"/>
              <a:t> Содержание.</a:t>
            </a:r>
          </a:p>
          <a:p>
            <a:r>
              <a:rPr lang="ru-RU" dirty="0" smtClean="0"/>
              <a:t> О социальной истории.</a:t>
            </a:r>
          </a:p>
          <a:p>
            <a:r>
              <a:rPr lang="ru-RU" dirty="0" smtClean="0"/>
              <a:t> Картинка. Класс.</a:t>
            </a:r>
          </a:p>
          <a:p>
            <a:r>
              <a:rPr lang="ru-RU" dirty="0" smtClean="0"/>
              <a:t>Картинка. Беспорядок.</a:t>
            </a:r>
          </a:p>
          <a:p>
            <a:r>
              <a:rPr lang="ru-RU" dirty="0" smtClean="0"/>
              <a:t> Картинка. Наливание воды.</a:t>
            </a:r>
          </a:p>
          <a:p>
            <a:r>
              <a:rPr lang="ru-RU" dirty="0" smtClean="0"/>
              <a:t> Картинка. Принадлежности для уборки.</a:t>
            </a:r>
          </a:p>
          <a:p>
            <a:r>
              <a:rPr lang="ru-RU" dirty="0" smtClean="0"/>
              <a:t>Картинка. Протирание парт.</a:t>
            </a:r>
          </a:p>
          <a:p>
            <a:r>
              <a:rPr lang="ru-RU" dirty="0" smtClean="0"/>
              <a:t> Картинка. Протирание пыли.</a:t>
            </a:r>
          </a:p>
          <a:p>
            <a:r>
              <a:rPr lang="ru-RU" dirty="0" smtClean="0"/>
              <a:t>Картинка. Раскладывание вещей.</a:t>
            </a:r>
          </a:p>
          <a:p>
            <a:r>
              <a:rPr lang="ru-RU" dirty="0" smtClean="0"/>
              <a:t>Картинка. Цветы.</a:t>
            </a:r>
          </a:p>
          <a:p>
            <a:r>
              <a:rPr lang="ru-RU" dirty="0" smtClean="0"/>
              <a:t>Картинка Полив цветов.</a:t>
            </a:r>
          </a:p>
          <a:p>
            <a:r>
              <a:rPr lang="ru-RU" dirty="0" smtClean="0"/>
              <a:t>Картинка. Совок и щетка.</a:t>
            </a:r>
          </a:p>
          <a:p>
            <a:r>
              <a:rPr lang="ru-RU" dirty="0" smtClean="0"/>
              <a:t>Картинка. Я рад.</a:t>
            </a:r>
          </a:p>
          <a:p>
            <a:r>
              <a:rPr lang="ru-RU" dirty="0" smtClean="0"/>
              <a:t>Используемые ресурсы,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685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классе </a:t>
            </a:r>
            <a:r>
              <a:rPr lang="ru-RU" dirty="0" smtClean="0"/>
              <a:t>«Особый ребенок» </a:t>
            </a:r>
            <a:r>
              <a:rPr lang="ru-RU" dirty="0" smtClean="0"/>
              <a:t>работа с социальными историями важная составляющая </a:t>
            </a:r>
            <a:r>
              <a:rPr lang="ru-RU" dirty="0" smtClean="0"/>
              <a:t>воспитатель</a:t>
            </a:r>
            <a:r>
              <a:rPr lang="ru-RU" dirty="0" smtClean="0"/>
              <a:t>ной деятельности (особенно для детей с РАС). </a:t>
            </a:r>
            <a:r>
              <a:rPr lang="ru-RU" dirty="0" smtClean="0"/>
              <a:t>Занятие</a:t>
            </a:r>
            <a:r>
              <a:rPr lang="ru-RU" dirty="0" smtClean="0"/>
              <a:t> </a:t>
            </a:r>
            <a:r>
              <a:rPr lang="ru-RU" dirty="0" smtClean="0"/>
              <a:t>начинается с социальной истории. </a:t>
            </a:r>
            <a:r>
              <a:rPr lang="ru-RU" dirty="0" smtClean="0"/>
              <a:t>Данная социальная история представлена на следующих слайдах, подписи к слайдам составлены от имени ученика. Социальная история позволяет настроиться на работу и может быть использована в качестве расписания занятия.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социальной истории: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77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Каждый день я прихожу в класс 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636912"/>
            <a:ext cx="4559067" cy="34686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Иногда в классе беспорядок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08920"/>
            <a:ext cx="5345488" cy="32107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Я наливаю воды и готовлюсь к уборке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636913"/>
            <a:ext cx="2376264" cy="2425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Я должен сделать уборку</a:t>
            </a:r>
            <a:endParaRPr lang="ru-RU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564904"/>
            <a:ext cx="4104455" cy="41373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 протираю парты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068960"/>
            <a:ext cx="2808486" cy="2093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 Раскладываю вещи по местам</a:t>
            </a:r>
            <a:endParaRPr lang="ru-RU" dirty="0"/>
          </a:p>
        </p:txBody>
      </p:sp>
      <p:pic>
        <p:nvPicPr>
          <p:cNvPr id="4" name="Объект 3" descr="C:\Users\user\Desktop\l_ff6a330b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564904"/>
            <a:ext cx="4608512" cy="36724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15271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203</Words>
  <Application>Microsoft Office PowerPoint</Application>
  <PresentationFormat>Экран (4:3)</PresentationFormat>
  <Paragraphs>34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Если в классе беспорядок… </vt:lpstr>
      <vt:lpstr>Содержание</vt:lpstr>
      <vt:lpstr>О социальной истории:</vt:lpstr>
      <vt:lpstr>Каждый день я прихожу в класс </vt:lpstr>
      <vt:lpstr>Иногда в классе беспорядок</vt:lpstr>
      <vt:lpstr>Я наливаю воды и готовлюсь к уборке</vt:lpstr>
      <vt:lpstr>Я должен сделать уборку</vt:lpstr>
      <vt:lpstr>Я протираю парты</vt:lpstr>
      <vt:lpstr> Раскладываю вещи по местам</vt:lpstr>
      <vt:lpstr>Ухаживаю за цветами</vt:lpstr>
      <vt:lpstr>Я поливаю цветы</vt:lpstr>
      <vt:lpstr>Протираю пыль</vt:lpstr>
      <vt:lpstr> Подметаю щеткой мусор</vt:lpstr>
      <vt:lpstr>Я рад и все счастливы</vt:lpstr>
      <vt:lpstr>Используемые ресурсы: картинки с  поисковой системы «Яндекс»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Если в классе беспорядок…</dc:title>
  <dc:creator>user</dc:creator>
  <cp:lastModifiedBy>user</cp:lastModifiedBy>
  <cp:revision>10</cp:revision>
  <cp:lastPrinted>2016-02-17T13:22:52Z</cp:lastPrinted>
  <dcterms:created xsi:type="dcterms:W3CDTF">2016-02-01T07:14:29Z</dcterms:created>
  <dcterms:modified xsi:type="dcterms:W3CDTF">2016-02-17T13:24:46Z</dcterms:modified>
</cp:coreProperties>
</file>