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5E75-6858-42F0-BB6D-52829DC9FE0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0158-79FE-4084-A76C-E37D0D4A5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пе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2190329" cy="2050061"/>
          </a:xfrm>
          <a:prstGeom prst="rect">
            <a:avLst/>
          </a:prstGeom>
        </p:spPr>
      </p:pic>
      <p:pic>
        <p:nvPicPr>
          <p:cNvPr id="4" name="Рисунок 3" descr="апе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0329" cy="2050061"/>
          </a:xfrm>
          <a:prstGeom prst="rect">
            <a:avLst/>
          </a:prstGeom>
        </p:spPr>
      </p:pic>
      <p:pic>
        <p:nvPicPr>
          <p:cNvPr id="5" name="Рисунок 4" descr="апе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1604">
            <a:off x="2581" y="688371"/>
            <a:ext cx="2190329" cy="2050061"/>
          </a:xfrm>
          <a:prstGeom prst="rect">
            <a:avLst/>
          </a:prstGeom>
        </p:spPr>
      </p:pic>
      <p:pic>
        <p:nvPicPr>
          <p:cNvPr id="7" name="Рисунок 6" descr="прнол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651879" y="0"/>
            <a:ext cx="6492121" cy="6429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3108" y="1000108"/>
            <a:ext cx="55147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Поход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родному краю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2857496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Святой источник</a:t>
            </a:r>
            <a:endParaRPr lang="ru-RU" sz="44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607220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ngsana New" pitchFamily="18" charset="-34"/>
              </a:rPr>
              <a:t>21 сентября 2014года</a:t>
            </a:r>
            <a:endParaRPr lang="ru-RU" sz="2800" dirty="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85728"/>
            <a:ext cx="3989695" cy="5319596"/>
          </a:xfrm>
          <a:prstGeom prst="rect">
            <a:avLst/>
          </a:prstGeom>
        </p:spPr>
      </p:pic>
      <p:pic>
        <p:nvPicPr>
          <p:cNvPr id="2" name="Рисунок 1" descr="прнол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9333" y="815128"/>
            <a:ext cx="6072205" cy="6013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85723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какой вкусный чай из самовара.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0094"/>
            <a:ext cx="4071966" cy="438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70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309672"/>
            <a:ext cx="3989695" cy="531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пе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477">
            <a:off x="3860651" y="245993"/>
            <a:ext cx="1237386" cy="1158144"/>
          </a:xfrm>
          <a:prstGeom prst="rect">
            <a:avLst/>
          </a:prstGeom>
        </p:spPr>
      </p:pic>
      <p:pic>
        <p:nvPicPr>
          <p:cNvPr id="5" name="Рисунок 4" descr="апе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13067">
            <a:off x="5929681" y="476917"/>
            <a:ext cx="1237386" cy="1158144"/>
          </a:xfrm>
          <a:prstGeom prst="rect">
            <a:avLst/>
          </a:prstGeom>
        </p:spPr>
      </p:pic>
      <p:pic>
        <p:nvPicPr>
          <p:cNvPr id="6" name="Рисунок 5" descr="апе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477">
            <a:off x="3789214" y="3603557"/>
            <a:ext cx="1237386" cy="1158144"/>
          </a:xfrm>
          <a:prstGeom prst="rect">
            <a:avLst/>
          </a:prstGeom>
        </p:spPr>
      </p:pic>
      <p:pic>
        <p:nvPicPr>
          <p:cNvPr id="7" name="Рисунок 6" descr="апе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25139">
            <a:off x="6514785" y="764269"/>
            <a:ext cx="1237386" cy="1158144"/>
          </a:xfrm>
          <a:prstGeom prst="rect">
            <a:avLst/>
          </a:prstGeom>
        </p:spPr>
      </p:pic>
      <p:pic>
        <p:nvPicPr>
          <p:cNvPr id="8" name="Рисунок 7" descr="апе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093934">
            <a:off x="-60130" y="-27104"/>
            <a:ext cx="1237386" cy="1158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507207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грибами!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5078669" cy="6235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3214686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Муравьи в огромных количествах уничтожают разнообразных гусениц, жуков и прочих вредителей. Так что лесные муравьи считаются санитарами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Человек не должен разрушать их жилище.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694" y="1142984"/>
            <a:ext cx="34290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Сколько здесь муравейников!</a:t>
            </a:r>
          </a:p>
          <a:p>
            <a:pPr algn="ctr">
              <a:buFontTx/>
              <a:buChar char="-"/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чего их огородили?  - спрашивали дети.</a:t>
            </a:r>
          </a:p>
          <a:p>
            <a:pPr algn="ctr">
              <a:buFontTx/>
              <a:buChar char="-"/>
            </a:pPr>
            <a:endParaRPr lang="ru-RU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вот ответ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7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3" y="1785915"/>
            <a:ext cx="5810288" cy="435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рнол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57701" y="1071546"/>
            <a:ext cx="5842907" cy="5786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10001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84609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Каждому найдётся занятие по душе.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00042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Одна из семейных ценностей – хороший совместный отдых. Общие 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развлечения, игры, экскурсии покажут Вам друг друга по-новому и 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предоставят возможность совершить открытия даже внутри собственной 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семьи! 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Семейный отдых – шанс для родителей лучше понять собственного 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ребенка, увидеть и услышать, чем он живет. 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asek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3988" cy="4437063"/>
          </a:xfrm>
          <a:prstGeom prst="rect">
            <a:avLst/>
          </a:prstGeom>
          <a:noFill/>
        </p:spPr>
      </p:pic>
      <p:pic>
        <p:nvPicPr>
          <p:cNvPr id="5" name="Picture 17" descr="nasek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608639" y="2420937"/>
            <a:ext cx="3535361" cy="44370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178592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Презентацию подготовила классный руководитель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2а класса 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Малова Елена Александровна</a:t>
            </a:r>
          </a:p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ОУ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Пестяковская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МСОШ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17" descr="nasek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43475" y="-236537"/>
            <a:ext cx="3963988" cy="4437063"/>
          </a:xfrm>
          <a:prstGeom prst="rect">
            <a:avLst/>
          </a:prstGeom>
          <a:noFill/>
        </p:spPr>
      </p:pic>
      <p:pic>
        <p:nvPicPr>
          <p:cNvPr id="10" name="Picture 17" descr="nasek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36538" y="2657475"/>
            <a:ext cx="3963988" cy="443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нол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86446" cy="573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000108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цель похода – знакомство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 святым источником родного края.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SC07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143116"/>
            <a:ext cx="5081467" cy="381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5572140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Участники похода: учащиеся 2а класса Пестяковской МСОШ, родители учащихся, классный руководитель.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Маршрут похода: </a:t>
            </a:r>
          </a:p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Центральная столовая – Ул. Социалистическая – ул. Советская – Святой источник «Луканинский </a:t>
            </a:r>
            <a:r>
              <a:rPr lang="ru-RU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колодчик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50154"/>
            <a:ext cx="712879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нол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4767" cy="5560518"/>
          </a:xfrm>
          <a:prstGeom prst="rect">
            <a:avLst/>
          </a:prstGeom>
        </p:spPr>
      </p:pic>
      <p:pic>
        <p:nvPicPr>
          <p:cNvPr id="4" name="Рисунок 3" descr="DSC07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28"/>
            <a:ext cx="4667251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7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786058"/>
            <a:ext cx="4929158" cy="3696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4071942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Одели яркие жилеты. Заботимся о своей безопасности.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V4XVT4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57166"/>
            <a:ext cx="1857388" cy="2368169"/>
          </a:xfrm>
          <a:prstGeom prst="rect">
            <a:avLst/>
          </a:prstGeom>
        </p:spPr>
      </p:pic>
      <p:pic>
        <p:nvPicPr>
          <p:cNvPr id="3" name="Рисунок 2" descr="imageFPJ12Y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357562"/>
            <a:ext cx="1714512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85723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Соблюдаем правила дорожного движения.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 descr="DSC070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428868"/>
            <a:ext cx="3224082" cy="24180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28660" y="25003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Делаем ребятам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Предостережение: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Выучите срочно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ПРАВИЛА ДВИЖЕНИЯ,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 не волновались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Каждый день родители,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 спокойно мчались 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Улицей водители!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е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657413">
            <a:off x="-198004" y="-24131"/>
            <a:ext cx="2180271" cy="2040647"/>
          </a:xfrm>
          <a:prstGeom prst="rect">
            <a:avLst/>
          </a:prstGeom>
        </p:spPr>
      </p:pic>
      <p:pic>
        <p:nvPicPr>
          <p:cNvPr id="3" name="Рисунок 2" descr="апе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9871">
            <a:off x="-211694" y="826180"/>
            <a:ext cx="2526800" cy="2364984"/>
          </a:xfrm>
          <a:prstGeom prst="rect">
            <a:avLst/>
          </a:prstGeom>
        </p:spPr>
      </p:pic>
      <p:pic>
        <p:nvPicPr>
          <p:cNvPr id="4" name="Рисунок 3" descr="апе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0928">
            <a:off x="387947" y="154604"/>
            <a:ext cx="2183307" cy="2043488"/>
          </a:xfrm>
          <a:prstGeom prst="rect">
            <a:avLst/>
          </a:prstGeom>
        </p:spPr>
      </p:pic>
      <p:pic>
        <p:nvPicPr>
          <p:cNvPr id="6" name="Рисунок 5" descr="DSC07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26" y="285728"/>
            <a:ext cx="5214974" cy="3911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250030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Пришли к пункту назначения.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8" descr="DSC0706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1" y="2786058"/>
            <a:ext cx="5429256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57786" y="485776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родители уже развели костёр.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31565"/>
            <a:ext cx="6169051" cy="4626788"/>
          </a:xfrm>
          <a:prstGeom prst="rect">
            <a:avLst/>
          </a:prstGeom>
        </p:spPr>
      </p:pic>
      <p:pic>
        <p:nvPicPr>
          <p:cNvPr id="2" name="Рисунок 1" descr="прнол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-29115"/>
            <a:ext cx="6500858" cy="6438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1785926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Отец Александр рассказал детям и взрослым о празднике  Рождество Пресвятой Богородицы</a:t>
            </a:r>
            <a:endParaRPr lang="ru-RU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6072230" cy="455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прнол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868282" y="642918"/>
            <a:ext cx="6275717" cy="6215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07207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Родители с детьми посетили святой источник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8873"/>
            <a:ext cx="6264696" cy="469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прнол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02344" y="-330500"/>
            <a:ext cx="5529827" cy="547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515363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Ох, и вкусный обед приготовили родители!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CBA2CA0C1B9DE248A8C78005F3BA654F" ma:contentTypeVersion="2" ma:contentTypeDescription="Отправка изображения или фотографии." ma:contentTypeScope="" ma:versionID="1bcc4e2a2348f132319e41126687476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177db4c6effa2388c94f33b34be0b91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mageCreateDate xmlns="http://schemas.microsoft.com/sharepoint/v3" xsi:nil="true"/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61D323-6C12-4A9E-927A-F5A49FEE9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54C25E-3FB0-42BE-AC15-0E0FCBAFF143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BFA74B0-F111-4FAD-85FD-F8F4A508CB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230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s</cp:lastModifiedBy>
  <cp:revision>15</cp:revision>
  <dcterms:created xsi:type="dcterms:W3CDTF">2014-09-24T16:29:31Z</dcterms:created>
  <dcterms:modified xsi:type="dcterms:W3CDTF">2016-02-20T17:13:18Z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0x01010200CBA2CA0C1B9DE248A8C78005F3BA654F</vt:lpwstr>
  </property>
</Properties>
</file>