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handoutMasterIdLst>
    <p:handoutMasterId r:id="rId14"/>
  </p:handout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  <p:sldId id="264" r:id="rId9"/>
    <p:sldId id="262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4004C-B337-4CC3-9612-56846A87A3A6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9ECE8-4837-4C85-AE5B-501D5F5BF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72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E55F5A-E9CF-4920-BCF4-34BA35253787}" type="datetimeFigureOut">
              <a:rPr lang="ru-RU" smtClean="0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D12CAA-F762-4DEA-9E49-C866604B4A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850EBF-FA72-4A07-B098-F1CC8282B984}" type="datetimeFigureOut">
              <a:rPr lang="ru-RU" smtClean="0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E6B2063-4432-4462-A7F1-A7CED0D460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6922EB-95D1-4A7B-9731-499325026083}" type="datetimeFigureOut">
              <a:rPr lang="ru-RU" smtClean="0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3E0104D-DC33-4D6F-9C9D-EFBE701C3B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34829E-70F4-4E89-A45B-C9C36475E4D1}" type="datetimeFigureOut">
              <a:rPr lang="ru-RU" smtClean="0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7196BA-C969-479E-9DA9-E1299676BE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1A940F-3D5D-49FA-A363-15D4D52EB34C}" type="datetimeFigureOut">
              <a:rPr lang="ru-RU" smtClean="0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EF40E9-2DCB-4011-9754-913320D448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93544D-D49A-4872-9AAD-F906B2073BCF}" type="datetimeFigureOut">
              <a:rPr lang="ru-RU" smtClean="0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E3221D-4133-4F5D-B8A2-E4801D69A4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571D63-9F4A-48D9-BBBC-417975ED8DEA}" type="datetimeFigureOut">
              <a:rPr lang="ru-RU" smtClean="0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330F19-D702-4BF0-9C07-53C2059D7D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E86BD9-26C3-4EE9-ACAC-D9BA6DD76A91}" type="datetimeFigureOut">
              <a:rPr lang="ru-RU" smtClean="0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9ED317-7A40-444B-98E0-AA4976FBE0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A77674-34A1-4E78-B980-E4F33D8CCB5C}" type="datetimeFigureOut">
              <a:rPr lang="ru-RU" smtClean="0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237B66-62B8-428A-B698-D941734C67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58F4B7-B68B-4E54-B573-92F40A786FC7}" type="datetimeFigureOut">
              <a:rPr lang="ru-RU" smtClean="0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FBEC72-9271-4A6D-97FB-67DFD0F135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6A62F7-B8AB-44DB-91CD-7C4FBB61304F}" type="datetimeFigureOut">
              <a:rPr lang="ru-RU" smtClean="0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738E03-AE52-4CF7-B609-3C23084101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C442574F-A91E-4B51-AF69-D414A2F81D7F}" type="datetimeFigureOut">
              <a:rPr lang="ru-RU" smtClean="0"/>
              <a:pPr>
                <a:defRPr/>
              </a:pPr>
              <a:t>17.02.2016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1707791D-83FB-474C-8081-C73A86A5B8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odist.edu54.ru/" TargetMode="External"/><Relationship Id="rId2" Type="http://schemas.openxmlformats.org/officeDocument/2006/relationships/hyperlink" Target="http://www.livelib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700808"/>
            <a:ext cx="7458084" cy="12651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5"/>
                </a:solidFill>
              </a:rPr>
              <a:t>МОЯ СЕМЬЯ</a:t>
            </a:r>
            <a:endParaRPr lang="ru-RU" sz="7200" dirty="0">
              <a:solidFill>
                <a:schemeClr val="accent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7" y="4357688"/>
            <a:ext cx="5072098" cy="11595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</a:rPr>
              <a:t>Составитель: 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</a:rPr>
              <a:t>воспита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</a:rPr>
              <a:t>тель 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</a:rPr>
              <a:t>класса 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</a:rPr>
              <a:t>«Особый ребенок» Старченко Е.В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20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xfrm>
            <a:off x="3203848" y="548680"/>
            <a:ext cx="2592288" cy="720080"/>
          </a:xfrm>
          <a:solidFill>
            <a:schemeClr val="bg1"/>
          </a:solidFill>
          <a:ln w="381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6000" dirty="0">
                <a:solidFill>
                  <a:schemeClr val="accent1"/>
                </a:solidFill>
                <a:latin typeface="Century Gothic" pitchFamily="34" charset="0"/>
              </a:rPr>
              <a:t>т</a:t>
            </a:r>
            <a:r>
              <a:rPr lang="ru-RU" sz="6000" cap="none" dirty="0" smtClean="0">
                <a:solidFill>
                  <a:schemeClr val="accent1"/>
                </a:solidFill>
                <a:latin typeface="Century Gothic" pitchFamily="34" charset="0"/>
              </a:rPr>
              <a:t>етя</a:t>
            </a:r>
            <a:r>
              <a:rPr lang="ru-RU" sz="2600" cap="none" dirty="0" smtClean="0">
                <a:latin typeface="Arial" charset="0"/>
              </a:rPr>
              <a:t> </a:t>
            </a:r>
            <a:endParaRPr lang="ru-RU" sz="2600" cap="none" dirty="0" smtClean="0">
              <a:latin typeface="Arial" charset="0"/>
            </a:endParaRPr>
          </a:p>
        </p:txBody>
      </p:sp>
      <p:pic>
        <p:nvPicPr>
          <p:cNvPr id="29700" name="Picture 4" descr="она )))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957" y="1484784"/>
            <a:ext cx="2985942" cy="4168949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4581128"/>
            <a:ext cx="6624736" cy="661824"/>
          </a:xfrm>
        </p:spPr>
        <p:txBody>
          <a:bodyPr>
            <a:noAutofit/>
          </a:bodyPr>
          <a:lstStyle/>
          <a:p>
            <a:pPr algn="ctr"/>
            <a:r>
              <a:rPr lang="ru-RU" sz="5400" dirty="0"/>
              <a:t>в</a:t>
            </a:r>
            <a:r>
              <a:rPr lang="ru-RU" sz="5400" dirty="0" smtClean="0"/>
              <a:t>ся </a:t>
            </a:r>
            <a:r>
              <a:rPr lang="ru-RU" sz="5400" dirty="0" smtClean="0"/>
              <a:t>моя семья</a:t>
            </a:r>
            <a:endParaRPr lang="ru-RU" sz="5400" dirty="0"/>
          </a:p>
        </p:txBody>
      </p:sp>
      <p:pic>
        <p:nvPicPr>
          <p:cNvPr id="4" name="Содержимое 3" descr="16273042-Family-theme-image-2--Stock-Vector-family-cartoon-grandparent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3819" y="1409509"/>
            <a:ext cx="3962400" cy="2429256"/>
          </a:xfrm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632848" cy="691520"/>
          </a:xfrm>
          <a:ln w="381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Используемые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4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3356992"/>
            <a:ext cx="6552728" cy="1728192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800" smtClean="0">
                <a:solidFill>
                  <a:srgbClr val="000000"/>
                </a:solidFill>
              </a:rPr>
              <a:t>Картинки с поискового сервера Яндекс, </a:t>
            </a:r>
            <a:r>
              <a:rPr lang="en-US" sz="1800" smtClean="0">
                <a:solidFill>
                  <a:srgbClr val="000000"/>
                </a:solidFill>
              </a:rPr>
              <a:t>Google</a:t>
            </a:r>
            <a:endParaRPr lang="ru-RU" sz="180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r>
              <a:rPr lang="ru-RU" sz="1800" smtClean="0">
                <a:solidFill>
                  <a:schemeClr val="tx1"/>
                </a:solidFill>
              </a:rPr>
              <a:t>Картинки с сайта </a:t>
            </a:r>
            <a:r>
              <a:rPr lang="en-US" sz="1800" smtClean="0">
                <a:solidFill>
                  <a:schemeClr val="tx1"/>
                </a:solidFill>
                <a:hlinkClick r:id="rId2"/>
              </a:rPr>
              <a:t>www.livelib.ru</a:t>
            </a:r>
            <a:endParaRPr lang="en-US" sz="180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800" smtClean="0">
                <a:solidFill>
                  <a:schemeClr val="tx1"/>
                </a:solidFill>
              </a:rPr>
              <a:t>Картинки с сайта </a:t>
            </a:r>
            <a:r>
              <a:rPr lang="en-US" sz="1800" smtClean="0">
                <a:solidFill>
                  <a:schemeClr val="tx1"/>
                </a:solidFill>
                <a:hlinkClick r:id="rId3"/>
              </a:rPr>
              <a:t>www.metodist.edu54.ru</a:t>
            </a:r>
            <a:endParaRPr lang="en-US" sz="180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sz="180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4968552" cy="691520"/>
          </a:xfr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4000" cap="none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СОДЕРЖАНИЕ: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1844824"/>
            <a:ext cx="4968552" cy="38279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eaLnBrk="1" hangingPunct="1"/>
            <a:endParaRPr lang="ru-RU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Я»</a:t>
            </a:r>
          </a:p>
          <a:p>
            <a:pPr eaLnBrk="1" hangingPunct="1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«Мама»</a:t>
            </a:r>
          </a:p>
          <a:p>
            <a:pPr eaLnBrk="1" hangingPunct="1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«Папа и младший брат»</a:t>
            </a:r>
          </a:p>
          <a:p>
            <a:pPr eaLnBrk="1" hangingPunct="1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«Сестра»</a:t>
            </a:r>
          </a:p>
          <a:p>
            <a:pPr eaLnBrk="1" hangingPunct="1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«Брат»</a:t>
            </a:r>
          </a:p>
          <a:p>
            <a:pPr eaLnBrk="1" hangingPunct="1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«Бабушка»</a:t>
            </a:r>
          </a:p>
          <a:p>
            <a:pPr eaLnBrk="1" hangingPunct="1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«Дедушка»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  <a:p>
            <a:pPr eaLnBrk="1" hangingPunct="1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«Дядя»</a:t>
            </a:r>
          </a:p>
          <a:p>
            <a:pPr eaLnBrk="1" hangingPunct="1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«Тетя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620688"/>
            <a:ext cx="1296144" cy="792088"/>
          </a:xfrm>
          <a:ln w="76200">
            <a:solidFill>
              <a:schemeClr val="tx2">
                <a:lumMod val="25000"/>
                <a:lumOff val="75000"/>
              </a:schemeClr>
            </a:solidFill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5400" cap="none" dirty="0" smtClean="0">
                <a:solidFill>
                  <a:schemeClr val="accent3">
                    <a:lumMod val="75000"/>
                  </a:schemeClr>
                </a:solidFill>
              </a:rPr>
              <a:t>Я</a:t>
            </a:r>
          </a:p>
        </p:txBody>
      </p:sp>
      <p:pic>
        <p:nvPicPr>
          <p:cNvPr id="4" name="Содержимое 3" descr="Изображение 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35675" y="1916832"/>
            <a:ext cx="3680542" cy="3824533"/>
          </a:xfrm>
          <a:ln w="762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620688"/>
            <a:ext cx="3096344" cy="868958"/>
          </a:xfr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1"/>
                </a:solidFill>
              </a:rPr>
              <a:t>Мама</a:t>
            </a:r>
            <a:endParaRPr lang="ru-RU" sz="5400" dirty="0">
              <a:solidFill>
                <a:schemeClr val="accent1"/>
              </a:solidFill>
            </a:endParaRPr>
          </a:p>
        </p:txBody>
      </p:sp>
      <p:pic>
        <p:nvPicPr>
          <p:cNvPr id="6" name="Содержимое 5" descr="Изображение 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2017" y="1844825"/>
            <a:ext cx="3542191" cy="3783894"/>
          </a:xfrm>
          <a:ln w="762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1" y="548680"/>
            <a:ext cx="2736304" cy="868958"/>
          </a:xfrm>
          <a:solidFill>
            <a:schemeClr val="bg1"/>
          </a:solidFill>
          <a:ln w="76200">
            <a:solidFill>
              <a:schemeClr val="bg2">
                <a:lumMod val="75000"/>
              </a:schemeClr>
            </a:solidFill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5400" cap="none" dirty="0" smtClean="0"/>
              <a:t>ПАПА</a:t>
            </a:r>
            <a:r>
              <a:rPr lang="ru-RU" sz="3600" cap="none" dirty="0" smtClean="0"/>
              <a:t> </a:t>
            </a:r>
          </a:p>
        </p:txBody>
      </p:sp>
      <p:pic>
        <p:nvPicPr>
          <p:cNvPr id="6" name="Содержимое 5" descr="Изображение 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7037" y="1988840"/>
            <a:ext cx="3475163" cy="3717537"/>
          </a:xfrm>
          <a:ln w="762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9" y="836712"/>
            <a:ext cx="3096344" cy="796950"/>
          </a:xfr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4800" cap="none" dirty="0" smtClean="0">
                <a:solidFill>
                  <a:schemeClr val="accent1"/>
                </a:solidFill>
              </a:rPr>
              <a:t>СЕСТРА </a:t>
            </a:r>
          </a:p>
        </p:txBody>
      </p:sp>
      <p:pic>
        <p:nvPicPr>
          <p:cNvPr id="4" name="Содержимое 3" descr="Изображение 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860118"/>
            <a:ext cx="3600400" cy="3855295"/>
          </a:xfrm>
          <a:ln w="762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9" y="620688"/>
            <a:ext cx="3816424" cy="926976"/>
          </a:xfr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4800" cap="none" dirty="0" smtClean="0">
                <a:solidFill>
                  <a:schemeClr val="accent1"/>
                </a:solidFill>
              </a:rPr>
              <a:t>БАБУШКА</a:t>
            </a:r>
            <a:r>
              <a:rPr lang="ru-RU" sz="7200" cap="none" dirty="0" smtClean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4" name="Содержимое 3" descr="Изображение 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33890" y="1772816"/>
            <a:ext cx="3789440" cy="3971801"/>
          </a:xfrm>
          <a:ln w="762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320480" cy="940966"/>
          </a:xfrm>
          <a:solidFill>
            <a:schemeClr val="bg1"/>
          </a:solidFill>
          <a:ln w="76200">
            <a:solidFill>
              <a:schemeClr val="tx2">
                <a:lumMod val="25000"/>
                <a:lumOff val="75000"/>
              </a:schemeClr>
            </a:solidFill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4800" cap="non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ДЕДУШКА</a:t>
            </a:r>
            <a:r>
              <a:rPr lang="ru-RU" sz="7200" cap="none" dirty="0" smtClean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4" name="Содержимое 3" descr="Изображение 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711004"/>
            <a:ext cx="3766928" cy="4033613"/>
          </a:xfrm>
          <a:ln w="762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3" y="620688"/>
            <a:ext cx="2880321" cy="796950"/>
          </a:xfrm>
          <a:solidFill>
            <a:schemeClr val="bg1"/>
          </a:solidFill>
          <a:ln w="76200">
            <a:solidFill>
              <a:schemeClr val="tx2">
                <a:lumMod val="25000"/>
                <a:lumOff val="75000"/>
              </a:schemeClr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</a:t>
            </a:r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ядя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Изображение 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1136" y="1772816"/>
            <a:ext cx="3701907" cy="3971801"/>
          </a:xfrm>
          <a:ln w="762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255</TotalTime>
  <Words>74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МОЯ СЕМЬЯ</vt:lpstr>
      <vt:lpstr>СОДЕРЖАНИЕ:</vt:lpstr>
      <vt:lpstr>Я</vt:lpstr>
      <vt:lpstr>Мама</vt:lpstr>
      <vt:lpstr>ПАПА </vt:lpstr>
      <vt:lpstr>СЕСТРА </vt:lpstr>
      <vt:lpstr>БАБУШКА </vt:lpstr>
      <vt:lpstr>ДЕДУШКА </vt:lpstr>
      <vt:lpstr>дядя</vt:lpstr>
      <vt:lpstr>тетя </vt:lpstr>
      <vt:lpstr>вся моя семья</vt:lpstr>
      <vt:lpstr>Используемые ресурсы: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ada</dc:creator>
  <cp:lastModifiedBy>user</cp:lastModifiedBy>
  <cp:revision>29</cp:revision>
  <dcterms:created xsi:type="dcterms:W3CDTF">2010-12-16T10:47:27Z</dcterms:created>
  <dcterms:modified xsi:type="dcterms:W3CDTF">2016-02-17T12:55:59Z</dcterms:modified>
</cp:coreProperties>
</file>