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учитель\Рабочий стол\Новая папка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60648"/>
            <a:ext cx="2571769" cy="157163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H:\МОИ ПРеЗЕНТАЦИИИ\Картинки\sovremennyi_urok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1988840"/>
            <a:ext cx="38100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8611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764704"/>
            <a:ext cx="5715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Образование слов.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135729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3356992"/>
            <a:ext cx="308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№12      </a:t>
            </a:r>
          </a:p>
          <a:p>
            <a:r>
              <a:rPr lang="ru-RU" dirty="0" smtClean="0"/>
              <a:t>Г. Белая Калитва п. Коксовый </a:t>
            </a:r>
          </a:p>
          <a:p>
            <a:r>
              <a:rPr lang="ru-RU" dirty="0" smtClean="0"/>
              <a:t>Ростовская область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188640"/>
            <a:ext cx="29164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Русский язык 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учитель\Рабочий стол\Новая папка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285728"/>
            <a:ext cx="6643734" cy="4286280"/>
          </a:xfrm>
          <a:prstGeom prst="rect">
            <a:avLst/>
          </a:prstGeom>
          <a:noFill/>
        </p:spPr>
      </p:pic>
      <p:pic>
        <p:nvPicPr>
          <p:cNvPr id="5123" name="Picture 3" descr="H:\МОИ ПРеЗЕНТАЦИИИ\Картинки\prazdnikia-244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928727" y="271698"/>
            <a:ext cx="4372500" cy="415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учитель\Рабочий стол\Новая папка\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85728"/>
            <a:ext cx="8215370" cy="4143404"/>
          </a:xfrm>
          <a:prstGeom prst="rect">
            <a:avLst/>
          </a:prstGeom>
          <a:noFill/>
        </p:spPr>
      </p:pic>
      <p:pic>
        <p:nvPicPr>
          <p:cNvPr id="6147" name="Picture 3" descr="H:\МОИ ПРеЗЕНТАЦИИИ\Картинки\simbol026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20" y="3786190"/>
            <a:ext cx="135729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учитель\Рабочий стол\Новая папка\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0"/>
            <a:ext cx="4937125" cy="27809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250030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71462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H="1">
            <a:off x="0" y="307181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71475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92906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435769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H:\МОИ ПРеЗЕНТАЦИИИ\Картинки\prazdnikia-227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0"/>
            <a:ext cx="1571604" cy="235740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9512" y="2780928"/>
            <a:ext cx="364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/>
              <a:t>Город-городской</a:t>
            </a:r>
            <a:r>
              <a:rPr lang="ru-RU" sz="3600" b="1" i="1" dirty="0" smtClean="0"/>
              <a:t>,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2780928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/>
              <a:t>мороз-морозный</a:t>
            </a:r>
            <a:r>
              <a:rPr lang="ru-RU" sz="3600" b="1" i="1" dirty="0" smtClean="0"/>
              <a:t>,</a:t>
            </a:r>
            <a:endParaRPr lang="ru-RU" sz="3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3429000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smtClean="0"/>
              <a:t>лёд-ледяной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учитель\Рабочий стол\Новая папка\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3763" y="1"/>
            <a:ext cx="4816475" cy="150017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1714488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0" y="2000240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2428868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2714620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3214686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0" y="3500438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0" y="4000504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0" y="4286256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H:\МОИ ПРеЗЕНТАЦИИИ\Картинки\uchenica.jpg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-1143032"/>
            <a:ext cx="2071702" cy="30003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27784" y="1484784"/>
            <a:ext cx="3228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Очень, свою</a:t>
            </a:r>
            <a:endParaRPr lang="ru-RU" sz="4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2204864"/>
            <a:ext cx="3302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Ка-ни-ку-лы</a:t>
            </a:r>
            <a:r>
              <a:rPr lang="ru-RU" sz="4400" b="1" i="1" dirty="0" smtClean="0"/>
              <a:t>,</a:t>
            </a:r>
            <a:endParaRPr lang="ru-RU" sz="4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2132856"/>
            <a:ext cx="2265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пря-ник</a:t>
            </a:r>
            <a:r>
              <a:rPr lang="ru-RU" sz="4400" b="1" i="1" dirty="0" smtClean="0"/>
              <a:t>,</a:t>
            </a:r>
            <a:endParaRPr lang="ru-RU" sz="4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2204864"/>
            <a:ext cx="273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са-мо</a:t>
            </a:r>
            <a:r>
              <a:rPr lang="ru-RU" sz="4400" b="1" i="1" dirty="0" smtClean="0"/>
              <a:t> вар,</a:t>
            </a:r>
            <a:endParaRPr lang="ru-RU" sz="4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2996952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слы-шал</a:t>
            </a:r>
            <a:r>
              <a:rPr lang="ru-RU" sz="4400" b="1" i="1" dirty="0" smtClean="0"/>
              <a:t>,</a:t>
            </a:r>
            <a:endParaRPr lang="ru-RU" sz="4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2996952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го-род</a:t>
            </a:r>
            <a:r>
              <a:rPr lang="ru-RU" sz="4400" b="1" i="1" dirty="0" smtClean="0"/>
              <a:t>.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:\МОИ ПРеЗЕНТАЦИИИ\ДЛЯ ТЕбЯ\0572213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285728"/>
            <a:ext cx="4762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bruneta.ru-5317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0"/>
            <a:ext cx="7632848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учитель\Рабочий стол\Новая папка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071546"/>
            <a:ext cx="4572000" cy="2987677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Новая папка\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071546"/>
            <a:ext cx="4614863" cy="299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</a:t>
            </a:r>
            <a:r>
              <a:rPr lang="ru-RU" sz="10000" smtClean="0"/>
              <a:t>,  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b="1" smtClean="0"/>
              <a:t>Ребус</a:t>
            </a:r>
            <a:r>
              <a:rPr lang="ru-RU" smtClean="0"/>
              <a:t> </a:t>
            </a:r>
          </a:p>
        </p:txBody>
      </p:sp>
      <p:pic>
        <p:nvPicPr>
          <p:cNvPr id="41988" name="Picture 8" descr="i?id=19555994-65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060848"/>
            <a:ext cx="36718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64088" y="2132856"/>
            <a:ext cx="1765300" cy="2160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ква</a:t>
            </a:r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484784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8400" dirty="0" err="1" smtClean="0"/>
              <a:t>М</a:t>
            </a:r>
            <a:r>
              <a:rPr lang="ru-RU" sz="8400" dirty="0" err="1" smtClean="0">
                <a:solidFill>
                  <a:srgbClr val="FF0000"/>
                </a:solidFill>
              </a:rPr>
              <a:t>о</a:t>
            </a:r>
            <a:r>
              <a:rPr lang="ru-RU" sz="8400" dirty="0" err="1" smtClean="0"/>
              <a:t>скв</a:t>
            </a:r>
            <a:r>
              <a:rPr lang="en-US" sz="8400" dirty="0" smtClean="0"/>
              <a:t>á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3012" name="Picture 5" descr="i?id=111699938-68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052736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29600" cy="45259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Слову Москва не менее 4 – 5 тысяч лет.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Появление названия города, как и названий многих городов мира, связано с именем реки Москвы, которая носила это имя задолго до появления поселения. Кем дано название, и что оно означает, точно не известно.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К истокам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Однокоренные слова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Москва, москвич, московский.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Пословицы и поговорки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Москва – мать городов русских.</a:t>
            </a:r>
          </a:p>
          <a:p>
            <a:pPr eaLnBrk="1" hangingPunct="1"/>
            <a:r>
              <a:rPr lang="ru-RU" smtClean="0"/>
              <a:t>Москвой – столицей весь мир гордится.</a:t>
            </a:r>
          </a:p>
          <a:p>
            <a:pPr eaLnBrk="1" hangingPunct="1"/>
            <a:r>
              <a:rPr lang="ru-RU" smtClean="0"/>
              <a:t>Кто в Москве не бывал, красоты не видал.</a:t>
            </a:r>
          </a:p>
          <a:p>
            <a:pPr eaLnBrk="1" hangingPunct="1"/>
            <a:r>
              <a:rPr lang="ru-RU" smtClean="0"/>
              <a:t>Москва верстой далека, а сердцем рядом.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МОИ ПРеЗЕНТАЦИИИ\ФОнЫ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учитель\Рабочий стол\Новая папка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0"/>
            <a:ext cx="4748213" cy="792163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\Рабочий стол\Новая папка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764704"/>
            <a:ext cx="4714907" cy="4143403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i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478993">
            <a:off x="115937" y="471535"/>
            <a:ext cx="1475656" cy="966587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20063_18-09-2010_21_01_35_(1)_b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324544" y="2204864"/>
            <a:ext cx="2339752" cy="2381250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1098316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00" y="1052736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Ребус </vt:lpstr>
      <vt:lpstr>Москвá</vt:lpstr>
      <vt:lpstr>К истокам слова</vt:lpstr>
      <vt:lpstr>Однокоренные слова</vt:lpstr>
      <vt:lpstr>Пословицы и поговорки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2016-02-19T16:54:53Z</dcterms:modified>
</cp:coreProperties>
</file>