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C1BF-B71A-40B2-BB65-A902756FDFCA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5DC0-9E01-42B5-AA07-A512FDF09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57224" y="1643050"/>
            <a:ext cx="7643866" cy="335758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1538" y="2071678"/>
            <a:ext cx="7215238" cy="2246769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BeeskneesCTT" pitchFamily="2" charset="0"/>
              </a:rPr>
              <a:t>Волшебная  игра </a:t>
            </a:r>
          </a:p>
          <a:p>
            <a:r>
              <a:rPr lang="ru-RU" sz="6000" dirty="0" smtClean="0">
                <a:solidFill>
                  <a:srgbClr val="FFFF00"/>
                </a:solidFill>
                <a:latin typeface="BeeskneesCTT" pitchFamily="2" charset="0"/>
              </a:rPr>
              <a:t>     баскетбол</a:t>
            </a:r>
          </a:p>
          <a:p>
            <a:r>
              <a:rPr lang="ru-RU" sz="6000" dirty="0" smtClean="0">
                <a:solidFill>
                  <a:srgbClr val="FFFF00"/>
                </a:solidFill>
                <a:latin typeface="BeeskneesCTT" pitchFamily="2" charset="0"/>
              </a:rPr>
              <a:t>   (в  5-6 классах)</a:t>
            </a:r>
            <a:endParaRPr lang="ru-RU" sz="6000" dirty="0">
              <a:solidFill>
                <a:srgbClr val="FFFF00"/>
              </a:solidFill>
              <a:latin typeface="BeeskneesCT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000240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   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9. Как и откуда начинается игра</a:t>
            </a:r>
          </a:p>
          <a:p>
            <a:endParaRPr lang="ru-RU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   А) из-за боковой  С)</a:t>
            </a:r>
            <a:r>
              <a:rPr lang="ru-RU" sz="2800" dirty="0" err="1" smtClean="0">
                <a:solidFill>
                  <a:srgbClr val="0070C0"/>
                </a:solidFill>
                <a:latin typeface="Arial Black" pitchFamily="34" charset="0"/>
              </a:rPr>
              <a:t>с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разыгрывания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       линии                  мяча в централь-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       ном круге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   В) из-за </a:t>
            </a:r>
            <a:r>
              <a:rPr lang="ru-RU" sz="2800" dirty="0" err="1" smtClean="0">
                <a:solidFill>
                  <a:srgbClr val="0070C0"/>
                </a:solidFill>
                <a:latin typeface="Arial Black" pitchFamily="34" charset="0"/>
              </a:rPr>
              <a:t>лицовой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Д)от передачи мяча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       линии                с угла площадки</a:t>
            </a:r>
          </a:p>
          <a:p>
            <a:endParaRPr lang="ru-RU" sz="2800" dirty="0" smtClean="0">
              <a:latin typeface="Arial Black" pitchFamily="34" charset="0"/>
            </a:endParaRPr>
          </a:p>
          <a:p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000240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10. </a:t>
            </a:r>
            <a:r>
              <a:rPr lang="ru-RU" sz="2800" dirty="0" err="1" smtClean="0">
                <a:solidFill>
                  <a:srgbClr val="FF0000"/>
                </a:solidFill>
                <a:latin typeface="Arial Black" pitchFamily="34" charset="0"/>
              </a:rPr>
              <a:t>Растояние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3-очковой линии</a:t>
            </a:r>
          </a:p>
          <a:p>
            <a:endParaRPr lang="ru-RU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А) 7.20м                    С) 5,60м</a:t>
            </a:r>
          </a:p>
          <a:p>
            <a:endParaRPr lang="ru-RU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В) 6,75м                  Д) 6,15м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785926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Найди лишнее слово:</a:t>
            </a:r>
          </a:p>
          <a:p>
            <a:pPr marL="514350" indent="-514350">
              <a:buAutoNum type="arabicPeriod"/>
            </a:pP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  <a:p>
            <a:pPr marL="514350" indent="-514350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А) сани                  С) кольцо</a:t>
            </a:r>
          </a:p>
          <a:p>
            <a:pPr marL="514350" indent="-514350"/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  <a:p>
            <a:pPr marL="514350" indent="-514350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В) мяч                     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Д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) щит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643050"/>
            <a:ext cx="7072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2. Сколько игроков с одной команды играют в баскетболе</a:t>
            </a:r>
          </a:p>
          <a:p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А) 6                            С) 8</a:t>
            </a:r>
          </a:p>
          <a:p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В) 5                            Д) 4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428736"/>
            <a:ext cx="7429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3. Куда надо бросить мяч чтобы взять очко.</a:t>
            </a:r>
          </a:p>
          <a:p>
            <a:endParaRPr lang="ru-RU" sz="2800" dirty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А) в другую зону    С) в кольцо                     В) </a:t>
            </a:r>
            <a:r>
              <a:rPr lang="ru-RU" sz="2800" dirty="0" err="1" smtClean="0">
                <a:solidFill>
                  <a:srgbClr val="00B050"/>
                </a:solidFill>
                <a:latin typeface="Arial Black" pitchFamily="34" charset="0"/>
              </a:rPr>
              <a:t>в</a:t>
            </a:r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 круг                  Д) в угол</a:t>
            </a:r>
            <a:endParaRPr lang="ru-RU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428736"/>
            <a:ext cx="75724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4. Что такое «Аут»</a:t>
            </a:r>
          </a:p>
          <a:p>
            <a:endParaRPr lang="ru-RU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А) бросок мяча         С) бросок мяча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    в корзину                в другую зону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В) удар соперника   Д) бросок мяча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 по рукам                   за линию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пло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                                   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площадьки</a:t>
            </a: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500174"/>
            <a:ext cx="7786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5. Что такое «Пробежка»</a:t>
            </a:r>
          </a:p>
          <a:p>
            <a:endParaRPr lang="ru-RU" sz="28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А) убегать за ли-      С) бегать с </a:t>
            </a:r>
            <a:r>
              <a:rPr lang="ru-RU" sz="2800" dirty="0" err="1" smtClean="0">
                <a:solidFill>
                  <a:srgbClr val="FFC000"/>
                </a:solidFill>
                <a:latin typeface="Arial Black" pitchFamily="34" charset="0"/>
              </a:rPr>
              <a:t>веде</a:t>
            </a:r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-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     </a:t>
            </a:r>
            <a:r>
              <a:rPr lang="ru-RU" sz="2800" dirty="0" err="1" smtClean="0">
                <a:solidFill>
                  <a:srgbClr val="FFC000"/>
                </a:solidFill>
                <a:latin typeface="Arial Black" pitchFamily="34" charset="0"/>
              </a:rPr>
              <a:t>нию</a:t>
            </a:r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                        </a:t>
            </a:r>
            <a:r>
              <a:rPr lang="ru-RU" sz="2800" dirty="0" err="1" smtClean="0">
                <a:solidFill>
                  <a:srgbClr val="FFC000"/>
                </a:solidFill>
                <a:latin typeface="Arial Black" pitchFamily="34" charset="0"/>
              </a:rPr>
              <a:t>нием</a:t>
            </a:r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 мяча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В) ходить или </a:t>
            </a:r>
            <a:r>
              <a:rPr lang="ru-RU" sz="2800" dirty="0" err="1" smtClean="0">
                <a:solidFill>
                  <a:srgbClr val="FFC000"/>
                </a:solidFill>
                <a:latin typeface="Arial Black" pitchFamily="34" charset="0"/>
              </a:rPr>
              <a:t>бе</a:t>
            </a:r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-   Д) бегать без мя-                     гать с мячом без         </a:t>
            </a:r>
            <a:r>
              <a:rPr lang="ru-RU" sz="2800" dirty="0" err="1" smtClean="0">
                <a:solidFill>
                  <a:srgbClr val="FFC000"/>
                </a:solidFill>
                <a:latin typeface="Arial Black" pitchFamily="34" charset="0"/>
              </a:rPr>
              <a:t>ча</a:t>
            </a:r>
            <a:endParaRPr lang="ru-RU" sz="28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ведения</a:t>
            </a:r>
          </a:p>
          <a:p>
            <a:r>
              <a:rPr lang="ru-RU" sz="2800" dirty="0" smtClean="0">
                <a:latin typeface="Arial Black" pitchFamily="34" charset="0"/>
              </a:rPr>
              <a:t>    </a:t>
            </a:r>
          </a:p>
          <a:p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643050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6. Сколько очков дается в попадании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   при выполнении штрафного </a:t>
            </a:r>
            <a:r>
              <a:rPr lang="ru-RU" sz="2800" dirty="0" err="1" smtClean="0">
                <a:solidFill>
                  <a:srgbClr val="C00000"/>
                </a:solidFill>
                <a:latin typeface="Arial Black" pitchFamily="34" charset="0"/>
              </a:rPr>
              <a:t>брос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    </a:t>
            </a:r>
            <a:r>
              <a:rPr lang="ru-RU" sz="2800" dirty="0" err="1" smtClean="0">
                <a:solidFill>
                  <a:srgbClr val="C00000"/>
                </a:solidFill>
                <a:latin typeface="Arial Black" pitchFamily="34" charset="0"/>
              </a:rPr>
              <a:t>ка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.</a:t>
            </a:r>
          </a:p>
          <a:p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         А) 3                     С) 1</a:t>
            </a:r>
          </a:p>
          <a:p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         В) 2                   Д) 4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571612"/>
            <a:ext cx="77867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>7. Высота баскетбольного кольца</a:t>
            </a:r>
          </a:p>
          <a:p>
            <a:endParaRPr lang="ru-RU" sz="28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endParaRPr lang="ru-RU" sz="28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>А) 3 м                     С) 2,80м</a:t>
            </a:r>
          </a:p>
          <a:p>
            <a:endParaRPr lang="ru-RU" sz="28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>В) 3,05м                   Д) 3,30м</a:t>
            </a:r>
            <a:endParaRPr lang="ru-RU" sz="28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714488"/>
            <a:ext cx="7929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Arial Black" pitchFamily="34" charset="0"/>
              </a:rPr>
              <a:t>8. Длина баскетбольной </a:t>
            </a:r>
            <a:r>
              <a:rPr lang="ru-RU" sz="2800" dirty="0" err="1" smtClean="0">
                <a:solidFill>
                  <a:srgbClr val="92D050"/>
                </a:solidFill>
                <a:latin typeface="Arial Black" pitchFamily="34" charset="0"/>
              </a:rPr>
              <a:t>площадьки</a:t>
            </a:r>
            <a:endParaRPr lang="ru-RU" sz="2800" dirty="0" smtClean="0">
              <a:solidFill>
                <a:srgbClr val="92D050"/>
              </a:solidFill>
              <a:latin typeface="Arial Black" pitchFamily="34" charset="0"/>
            </a:endParaRPr>
          </a:p>
          <a:p>
            <a:endParaRPr lang="ru-RU" sz="2800" dirty="0" smtClean="0">
              <a:solidFill>
                <a:srgbClr val="92D05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92D050"/>
                </a:solidFill>
                <a:latin typeface="Arial Black" pitchFamily="34" charset="0"/>
              </a:rPr>
              <a:t>       А) 20м                      С) 30м</a:t>
            </a:r>
          </a:p>
          <a:p>
            <a:endParaRPr lang="ru-RU" sz="2800" dirty="0" smtClean="0">
              <a:solidFill>
                <a:srgbClr val="92D05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92D050"/>
                </a:solidFill>
                <a:latin typeface="Arial Black" pitchFamily="34" charset="0"/>
              </a:rPr>
              <a:t>       В) 28м                      Д) 35м</a:t>
            </a:r>
          </a:p>
          <a:p>
            <a:endParaRPr lang="ru-RU" sz="2800" dirty="0" smtClean="0">
              <a:solidFill>
                <a:srgbClr val="92D050"/>
              </a:solidFill>
              <a:latin typeface="Arial Black" pitchFamily="34" charset="0"/>
            </a:endParaRPr>
          </a:p>
          <a:p>
            <a:endParaRPr lang="ru-RU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269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Los Angeles</dc:creator>
  <cp:lastModifiedBy>2</cp:lastModifiedBy>
  <cp:revision>45</cp:revision>
  <dcterms:created xsi:type="dcterms:W3CDTF">2010-03-02T16:20:14Z</dcterms:created>
  <dcterms:modified xsi:type="dcterms:W3CDTF">2016-02-09T03:33:19Z</dcterms:modified>
</cp:coreProperties>
</file>