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780928"/>
            <a:ext cx="6512511" cy="27342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Историческая галерея</a:t>
            </a:r>
            <a:endParaRPr lang="ru-RU" dirty="0"/>
          </a:p>
        </p:txBody>
      </p:sp>
      <p:pic>
        <p:nvPicPr>
          <p:cNvPr id="1026" name="Picture 2" descr="C:\Users\Galina\Downloads\galereja-top-image-980x14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22920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0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alina\Desktop\исторические плакаты. картины\9iFGoS_wkLo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49911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91789"/>
            <a:ext cx="49911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9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1786"/>
            <a:ext cx="4991100" cy="34099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70737"/>
            <a:ext cx="32385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09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4991100" cy="34480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566" y="2305050"/>
            <a:ext cx="323850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3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564904"/>
            <a:ext cx="6512511" cy="29502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Используйте указанный ресурс, для подбора нужных </a:t>
            </a:r>
            <a:r>
              <a:rPr lang="ru-RU" dirty="0" smtClean="0"/>
              <a:t>иллюстраций к вашим урокам.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/>
              <a:t>http://petrov-gallery.ru/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32902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</TotalTime>
  <Words>18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Историческая галерея</vt:lpstr>
      <vt:lpstr>Презентация PowerPoint</vt:lpstr>
      <vt:lpstr>Презентация PowerPoint</vt:lpstr>
      <vt:lpstr>Презентация PowerPoint</vt:lpstr>
      <vt:lpstr>Используйте указанный ресурс, для подбора нужных иллюстраций к вашим урокам.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галерея</dc:title>
  <dc:creator>Galina</dc:creator>
  <cp:lastModifiedBy>Galina</cp:lastModifiedBy>
  <cp:revision>3</cp:revision>
  <dcterms:created xsi:type="dcterms:W3CDTF">2016-02-19T11:40:36Z</dcterms:created>
  <dcterms:modified xsi:type="dcterms:W3CDTF">2016-02-19T12:52:12Z</dcterms:modified>
</cp:coreProperties>
</file>