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6" r:id="rId4"/>
    <p:sldId id="267" r:id="rId5"/>
  </p:sldIdLst>
  <p:sldSz cx="9144000" cy="6858000" type="screen4x3"/>
  <p:notesSz cx="6858000" cy="9144000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689-DD26-4507-A458-355CA3281175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FB3-5689-4057-AA14-C174914DF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689-DD26-4507-A458-355CA3281175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FB3-5689-4057-AA14-C174914DF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689-DD26-4507-A458-355CA3281175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FB3-5689-4057-AA14-C174914DF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689-DD26-4507-A458-355CA3281175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FB3-5689-4057-AA14-C174914DF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689-DD26-4507-A458-355CA3281175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FB3-5689-4057-AA14-C174914DF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689-DD26-4507-A458-355CA3281175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FB3-5689-4057-AA14-C174914DF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689-DD26-4507-A458-355CA3281175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FB3-5689-4057-AA14-C174914DF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689-DD26-4507-A458-355CA3281175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FB3-5689-4057-AA14-C174914DF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689-DD26-4507-A458-355CA3281175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FB3-5689-4057-AA14-C174914DF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689-DD26-4507-A458-355CA3281175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FB3-5689-4057-AA14-C174914DF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6689-DD26-4507-A458-355CA3281175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FB3-5689-4057-AA14-C174914DF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26689-DD26-4507-A458-355CA3281175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5DFB3-5689-4057-AA14-C174914DF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640" y="2492896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Классная работа.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0112" y="1700808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dirty="0" smtClean="0">
                <a:solidFill>
                  <a:srgbClr val="FFFFFF"/>
                </a:solidFill>
              </a:rPr>
              <a:t>2.02</a:t>
            </a:r>
            <a:endParaRPr lang="ru-RU" sz="4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000" cy="706090"/>
          </a:xfrm>
          <a:ln>
            <a:solidFill>
              <a:schemeClr val="accent3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Устный счет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1340768"/>
            <a:ext cx="795517" cy="1152128"/>
          </a:xfrm>
          <a:prstGeom prst="rect">
            <a:avLst/>
          </a:prstGeom>
          <a:noFill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2708920"/>
            <a:ext cx="1878755" cy="504056"/>
          </a:xfrm>
          <a:prstGeom prst="rect">
            <a:avLst/>
          </a:prstGeom>
          <a:noFill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1628800"/>
            <a:ext cx="1656184" cy="513184"/>
          </a:xfrm>
          <a:prstGeom prst="rect">
            <a:avLst/>
          </a:prstGeom>
          <a:noFill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2420888"/>
            <a:ext cx="957874" cy="936104"/>
          </a:xfrm>
          <a:prstGeom prst="rect">
            <a:avLst/>
          </a:prstGeom>
          <a:noFill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3645025"/>
            <a:ext cx="1224136" cy="561062"/>
          </a:xfrm>
          <a:prstGeom prst="rect">
            <a:avLst/>
          </a:prstGeom>
          <a:noFill/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67544" y="18864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1895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2105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611559" y="4581128"/>
          <a:ext cx="8208909" cy="151216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2101"/>
                <a:gridCol w="912101"/>
                <a:gridCol w="912101"/>
                <a:gridCol w="912101"/>
                <a:gridCol w="912101"/>
                <a:gridCol w="912101"/>
                <a:gridCol w="912101"/>
                <a:gridCol w="912101"/>
                <a:gridCol w="912101"/>
              </a:tblGrid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4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4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4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4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4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4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4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4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</a:t>
                      </a:r>
                      <a:endParaRPr lang="ru-RU" sz="4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ru-RU" sz="4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4,5</a:t>
                      </a:r>
                      <a:endParaRPr lang="ru-RU" sz="4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48</a:t>
                      </a:r>
                      <a:endParaRPr lang="ru-RU" sz="4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0,8</a:t>
                      </a:r>
                      <a:endParaRPr lang="ru-RU" sz="4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4,9</a:t>
                      </a:r>
                      <a:endParaRPr lang="ru-RU" sz="4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3429000"/>
            <a:ext cx="1125943" cy="576064"/>
          </a:xfrm>
          <a:prstGeom prst="rect">
            <a:avLst/>
          </a:prstGeom>
          <a:noFill/>
        </p:spPr>
      </p:pic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94" name="Picture 2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5373216"/>
            <a:ext cx="161161" cy="676875"/>
          </a:xfrm>
          <a:prstGeom prst="rect">
            <a:avLst/>
          </a:prstGeom>
          <a:noFill/>
        </p:spPr>
      </p:pic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96" name="Picture 2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5373216"/>
            <a:ext cx="142875" cy="571500"/>
          </a:xfrm>
          <a:prstGeom prst="rect">
            <a:avLst/>
          </a:prstGeom>
          <a:noFill/>
        </p:spPr>
      </p:pic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98" name="Picture 26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5314068"/>
            <a:ext cx="338708" cy="6169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Рисунок 54" descr="Рисунок7.png"/>
          <p:cNvPicPr>
            <a:picLocks noChangeAspect="1"/>
          </p:cNvPicPr>
          <p:nvPr/>
        </p:nvPicPr>
        <p:blipFill>
          <a:blip r:embed="rId3" cstate="print">
            <a:lum bright="-20000"/>
          </a:blip>
          <a:srcRect l="3151" t="20601" r="10187" b="9051"/>
          <a:stretch>
            <a:fillRect/>
          </a:stretch>
        </p:blipFill>
        <p:spPr>
          <a:xfrm>
            <a:off x="611560" y="1484784"/>
            <a:ext cx="7920880" cy="4824536"/>
          </a:xfrm>
          <a:prstGeom prst="rect">
            <a:avLst/>
          </a:prstGeom>
        </p:spPr>
      </p:pic>
      <p:pic>
        <p:nvPicPr>
          <p:cNvPr id="4" name="Изображение 3" descr="pinel_philippe_1745-1826_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9752" y="1628800"/>
            <a:ext cx="4009946" cy="38884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83768" y="5661248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solidFill>
                  <a:srgbClr val="FFFFFF"/>
                </a:solidFill>
              </a:rPr>
              <a:t>Видман</a:t>
            </a:r>
            <a:r>
              <a:rPr lang="ru-RU" sz="3200" dirty="0" smtClean="0">
                <a:solidFill>
                  <a:srgbClr val="FFFFFF"/>
                </a:solidFill>
              </a:rPr>
              <a:t> </a:t>
            </a:r>
            <a:r>
              <a:rPr lang="ru-RU" sz="3200" dirty="0" err="1" smtClean="0">
                <a:solidFill>
                  <a:srgbClr val="FFFFFF"/>
                </a:solidFill>
              </a:rPr>
              <a:t>Йоханнес</a:t>
            </a:r>
            <a:endParaRPr lang="ru-RU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142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440160"/>
          </a:xfrm>
          <a:ln>
            <a:solidFill>
              <a:schemeClr val="accent3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3600" dirty="0"/>
              <a:t>№1. </a:t>
            </a:r>
            <a:r>
              <a:rPr lang="ru-RU" sz="3600" dirty="0" smtClean="0">
                <a:latin typeface="Century Schoolbook" pitchFamily="18" charset="0"/>
              </a:rPr>
              <a:t>Укажите</a:t>
            </a:r>
            <a:r>
              <a:rPr lang="ru-RU" sz="3600" dirty="0" smtClean="0">
                <a:latin typeface="Calibri" pitchFamily="34" charset="0"/>
              </a:rPr>
              <a:t> </a:t>
            </a:r>
            <a:r>
              <a:rPr lang="ru-RU" sz="3600" dirty="0" smtClean="0">
                <a:latin typeface="Century Schoolbook" pitchFamily="18" charset="0"/>
              </a:rPr>
              <a:t>пары противоположных чисел:</a:t>
            </a:r>
            <a:r>
              <a:rPr lang="ru-RU" sz="4000" b="1" dirty="0" smtClean="0">
                <a:latin typeface="Century Schoolbook" pitchFamily="18" charset="0"/>
              </a:rPr>
              <a:t/>
            </a:r>
            <a:br>
              <a:rPr lang="ru-RU" sz="4000" b="1" dirty="0" smtClean="0">
                <a:latin typeface="Century Schoolbook" pitchFamily="18" charset="0"/>
              </a:rPr>
            </a:br>
            <a:endParaRPr lang="ru-RU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1691680" y="1052736"/>
            <a:ext cx="21602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b="1" dirty="0" smtClean="0">
              <a:solidFill>
                <a:schemeClr val="bg1"/>
              </a:solidFill>
            </a:endParaRPr>
          </a:p>
          <a:p>
            <a:r>
              <a:rPr lang="ru-RU" sz="4400" b="1" dirty="0" smtClean="0">
                <a:solidFill>
                  <a:schemeClr val="bg1"/>
                </a:solidFill>
              </a:rPr>
              <a:t>2                           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-3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4, 5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0, 1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-2 0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-2 3 7</a:t>
            </a:r>
          </a:p>
          <a:p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08104" y="1628800"/>
            <a:ext cx="29523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237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-0,1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20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-2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-4,5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3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706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e59a8e0eaa52fd9c35d549294186b37ca2b0eb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56</Words>
  <Application>Microsoft Office PowerPoint</Application>
  <PresentationFormat>Экран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Устный счет</vt:lpstr>
      <vt:lpstr>Слайд 3</vt:lpstr>
      <vt:lpstr>№1. Укажите пары противоположных чисел: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asus</cp:lastModifiedBy>
  <cp:revision>21</cp:revision>
  <dcterms:created xsi:type="dcterms:W3CDTF">2014-04-14T17:18:16Z</dcterms:created>
  <dcterms:modified xsi:type="dcterms:W3CDTF">2015-02-01T14:12:41Z</dcterms:modified>
</cp:coreProperties>
</file>