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2304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Итоговая работа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Формирование УУД в процессе обучения математики в 5 классе при изучении темы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Сложение и вычитание десятичных дробей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условиях реализации ФГОС ООО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средствами УМК   И. И. Зубаревой, А. Г. Мордковича»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640960" cy="2880320"/>
          </a:xfrm>
        </p:spPr>
        <p:txBody>
          <a:bodyPr>
            <a:noAutofit/>
          </a:bodyPr>
          <a:lstStyle/>
          <a:p>
            <a:pPr algn="l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Выполнили: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Зеленко Ирина Анатольевна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математики МКОУ «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Ястребовская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СШ», 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Ачинский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</a:p>
          <a:p>
            <a:pPr algn="l"/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Гугнева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Марина Романовна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математики МБОУ «СОШ № 34», г. Красноярск</a:t>
            </a:r>
          </a:p>
          <a:p>
            <a:pPr algn="l"/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Качурина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Татьяна Владимировна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математики МБОУ «ОО Ш № 5», г.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Лесосибирск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Наймушина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Людмила Ивановна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математики МОБУ «СОШ № 16», г. Минусинск</a:t>
            </a:r>
          </a:p>
          <a:p>
            <a:pPr algn="l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Коваленко Маргарита Николаевна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математики МКОУ «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Жерлыкская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 № 20», Минусинский район</a:t>
            </a:r>
            <a:r>
              <a:rPr lang="ru-RU" sz="1400" dirty="0" smtClean="0"/>
              <a:t>.</a:t>
            </a:r>
          </a:p>
          <a:p>
            <a:endParaRPr lang="ru-RU" sz="1400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51520" y="6021288"/>
            <a:ext cx="879336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Красноярск, март 2015 г.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916832"/>
          <a:ext cx="8280921" cy="415065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60307"/>
                <a:gridCol w="2760307"/>
                <a:gridCol w="2760307"/>
              </a:tblGrid>
              <a:tr h="482658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 уроке  работал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активно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пассивно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65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Своей работой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уроке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доволен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не доволен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65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Урок для меня показался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коротким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длинным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65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 урок я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65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Моё настроение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 лучше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 хуже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4715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 урока был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понятен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полезен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интересен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понятен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бесполезен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скучен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148064" y="2060848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2636912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148064" y="3429000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2996952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3933056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4437112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148064" y="4941168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148064" y="5445224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028384" y="1988840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028384" y="2564904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028384" y="3068960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028384" y="4941168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028384" y="4437112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8028384" y="3933056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8028384" y="3501008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8028384" y="5517232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Спасибо за внимание.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И. И. Зубарева, А. Г. Мордкович. Математика 5 класс. Учебник.</a:t>
            </a:r>
          </a:p>
          <a:p>
            <a:r>
              <a:rPr lang="ru-RU" dirty="0" smtClean="0"/>
              <a:t> И. И. Зубарева. Математика. Рабочая тетрадь (в двух частях). 5 класс.</a:t>
            </a:r>
          </a:p>
          <a:p>
            <a:r>
              <a:rPr lang="ru-RU" dirty="0" smtClean="0"/>
              <a:t> И. И. Зубарева, И. П. </a:t>
            </a:r>
            <a:r>
              <a:rPr lang="ru-RU" dirty="0" err="1" smtClean="0"/>
              <a:t>Лепешонкова</a:t>
            </a:r>
            <a:r>
              <a:rPr lang="ru-RU" dirty="0" smtClean="0"/>
              <a:t>, М. С. </a:t>
            </a:r>
            <a:r>
              <a:rPr lang="ru-RU" dirty="0" err="1" smtClean="0"/>
              <a:t>Мильштейн</a:t>
            </a:r>
            <a:r>
              <a:rPr lang="ru-RU" dirty="0" smtClean="0"/>
              <a:t>. Математика. Самостоятельные работы. 5 класс.</a:t>
            </a:r>
          </a:p>
          <a:p>
            <a:r>
              <a:rPr lang="ru-RU" dirty="0" smtClean="0"/>
              <a:t> И. И. Зубарева, И. П. </a:t>
            </a:r>
            <a:r>
              <a:rPr lang="ru-RU" dirty="0" err="1" smtClean="0"/>
              <a:t>Лепешонкова</a:t>
            </a:r>
            <a:r>
              <a:rPr lang="ru-RU" dirty="0" smtClean="0"/>
              <a:t>, Математика. Контрольные работы. 5 класс.</a:t>
            </a:r>
          </a:p>
          <a:p>
            <a:r>
              <a:rPr lang="ru-RU" dirty="0" smtClean="0"/>
              <a:t> Е. Е. </a:t>
            </a:r>
            <a:r>
              <a:rPr lang="ru-RU" dirty="0" err="1" smtClean="0"/>
              <a:t>Тульчинская</a:t>
            </a:r>
            <a:r>
              <a:rPr lang="ru-RU" dirty="0" smtClean="0"/>
              <a:t>. Математика. </a:t>
            </a:r>
            <a:r>
              <a:rPr lang="ru-RU" dirty="0" err="1" smtClean="0"/>
              <a:t>Блицопрос</a:t>
            </a:r>
            <a:r>
              <a:rPr lang="ru-RU" dirty="0" smtClean="0"/>
              <a:t>: Пособие для учащихся. 5 класс.</a:t>
            </a:r>
          </a:p>
          <a:p>
            <a:r>
              <a:rPr lang="ru-RU" dirty="0" smtClean="0"/>
              <a:t>  И. И. Зубарева, А. Г. Мордкович. Математика. Методическое пособие для учителя. </a:t>
            </a:r>
          </a:p>
          <a:p>
            <a:r>
              <a:rPr lang="ru-RU" dirty="0" smtClean="0"/>
              <a:t>  И. И. Зубарева, М. С. </a:t>
            </a:r>
            <a:r>
              <a:rPr lang="ru-RU" dirty="0" err="1" smtClean="0"/>
              <a:t>Мильштейн</a:t>
            </a:r>
            <a:r>
              <a:rPr lang="ru-RU" dirty="0" smtClean="0"/>
              <a:t>, В. Г. </a:t>
            </a:r>
            <a:r>
              <a:rPr lang="ru-RU" dirty="0" err="1" smtClean="0"/>
              <a:t>Гамбарин</a:t>
            </a:r>
            <a:r>
              <a:rPr lang="ru-RU" dirty="0" smtClean="0"/>
              <a:t>. Электронное сопровождение к УМК «Математика. 5 класс». Диск для учителя.</a:t>
            </a:r>
          </a:p>
          <a:p>
            <a:r>
              <a:rPr lang="ru-RU" dirty="0" smtClean="0"/>
              <a:t>  И. И. Зубарева. Электронное сопровождение к УМК «Математика. 5 класс». Диск для ученика.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Тема</a:t>
            </a:r>
            <a:r>
              <a:rPr lang="ru-RU" dirty="0" smtClean="0"/>
              <a:t>: </a:t>
            </a:r>
            <a:r>
              <a:rPr lang="ru-RU" b="1" dirty="0" smtClean="0"/>
              <a:t>«Сложение и вычитание десятичных дробей» (8 часов)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: Выработка умений сложения и вычитания десятичных дробей.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Цели на ученика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Отличается ли сложение и вычитание натуральных чисел и десятичных дробей?</a:t>
            </a:r>
          </a:p>
          <a:p>
            <a:pPr lvl="0"/>
            <a:r>
              <a:rPr lang="ru-RU" dirty="0" smtClean="0"/>
              <a:t>Как сложить десятичные дроби?</a:t>
            </a:r>
          </a:p>
          <a:p>
            <a:pPr lvl="0"/>
            <a:r>
              <a:rPr lang="ru-RU" dirty="0" smtClean="0"/>
              <a:t>Как вычесть десятичные дроби?</a:t>
            </a:r>
          </a:p>
          <a:p>
            <a:pPr lvl="0"/>
            <a:r>
              <a:rPr lang="ru-RU" dirty="0" smtClean="0"/>
              <a:t>Решение различных заданий на применение правил сложения и вычитания десятичных дробей.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1" y="188913"/>
          <a:ext cx="8713660" cy="6682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9"/>
                <a:gridCol w="1440160"/>
                <a:gridCol w="1584176"/>
                <a:gridCol w="1368152"/>
                <a:gridCol w="1368843"/>
              </a:tblGrid>
              <a:tr h="504562"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УУД: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Регулятивные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Коммуникативные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Личностные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645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Блок №1.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Работа с текстом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малых группах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выстраивать последовательность необходимых операций (алгоритм действий)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осознавать уровень и качество усвоенного результата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оценивать правильность выполнения действий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корректировать деятельность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планировать свои действия в соответствие с поставленной задачей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1" kern="12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общеучебные</a:t>
                      </a: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  <a:endParaRPr lang="ru-RU" sz="1200" b="1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смысловое чтение,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знаково-символические действия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структурирование знаний,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произвольное и осознанное построение речевого высказывания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рефлексия способов и условий действия, их контроль и оценка</a:t>
                      </a:r>
                    </a:p>
                    <a:p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знаково-символические</a:t>
                      </a: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отображение учебного материала (язык символов)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амещение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кодирование</a:t>
                      </a:r>
                    </a:p>
                    <a:p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логические:</a:t>
                      </a:r>
                      <a:endParaRPr lang="ru-RU" sz="1200" b="1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синтез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выбор оснований и критериев для сравнения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построение логической цепи рассуждения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организовывать и планировать  учебное сотрудничество с учителем и одноклассниками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уметь с достаточной полнотой и точностью выражать свои мысли и отстаивать свою точку зрения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уметь выслушивать мнения других учащихся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формировать навыки учебного сотрудничества в ходе групповой и индивидуальной работы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воспринимать текст с учетом поставленной учебной задачи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договариваться и приходить к общему решению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целостное восприятия окружающего мира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устойчивая мотивации к обучению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навыков сотрудничества с взрослыми и сверстниками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познавательный интерес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изучению нового, способам обобщения и систематизации знаний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268760"/>
            <a:ext cx="288032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060848"/>
            <a:ext cx="288032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852936"/>
            <a:ext cx="288032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157192"/>
            <a:ext cx="3059832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389" y="188912"/>
          <a:ext cx="8713090" cy="643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427"/>
                <a:gridCol w="1584176"/>
                <a:gridCol w="1584176"/>
                <a:gridCol w="1440160"/>
                <a:gridCol w="1368151"/>
              </a:tblGrid>
              <a:tr h="490323"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УУД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Регулятивные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Коммуникативные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Личностные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18117">
                <a:tc>
                  <a:txBody>
                    <a:bodyPr/>
                    <a:lstStyle/>
                    <a:p>
                      <a:r>
                        <a:rPr lang="ru-RU" dirty="0" smtClean="0"/>
                        <a:t>Блок 2. Решение упражнений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Работа в </a:t>
                      </a:r>
                      <a:r>
                        <a:rPr lang="ru-RU" dirty="0" smtClean="0"/>
                        <a:t>парах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выстраивать последовательность необходимых операций (алгоритм действий)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оценивать правильность выполнения действий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 помощью готовых заданий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оценивать то , что уже усвоено и что ещё подлежит усвоению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структурирование знаний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рефлексия способов и условий действия, их контроль и оценка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выбор наиболее эффективной записи решений</a:t>
                      </a:r>
                    </a:p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организовывать и планировать  учебное сотрудничество с учителем и одноклассниками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уметь с достаточной полнотой и точностью выражать свои мысли и отстаивать свою точку зрения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уметь выслушивать мнения других учащихся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договариваться и приходить к общему решению.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стойчивая мотивации к обучению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навыков сотрудничества с взрослыми и сверстниками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познавательный интерес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 изучению нового, способам обобщения и систематизации знаний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916832"/>
            <a:ext cx="2736303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179389" y="188912"/>
          <a:ext cx="8713090" cy="643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427"/>
                <a:gridCol w="1584176"/>
                <a:gridCol w="1584176"/>
                <a:gridCol w="1440160"/>
                <a:gridCol w="1368151"/>
              </a:tblGrid>
              <a:tr h="490323"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УУД: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Регулятивные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Коммуникативные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Личностные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1811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Работа в парах сменного состава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выстраивать последовательность необходимых операций (алгоритм действий)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оценивать правильность выполнения действий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 помощью обратных действий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корректировать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оценивать то , что уже усвоено и что ещё подлежит усвоению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структурирование знаний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рефлексия способов и условий действия, их контроль и оценка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выбор наиболее эффективной записи решений</a:t>
                      </a:r>
                    </a:p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организовывать и планировать  учебное сотрудничество с учителем и одноклассниками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уметь с достаточной полнотой и точностью выражать свои мысли и отстаивать свою точку зрения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уметь выслушивать мнения других учащихся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формировать навыки учебного сотрудничества в ходе работы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договариваться и приходить к общему решению.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стойчивая мотивации к обучению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навыков сотрудничества с взрослыми и сверстниками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познавательный интерес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 изучению нового, способам обобщения и систематизации знаний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764704"/>
            <a:ext cx="273630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179389" y="188912"/>
          <a:ext cx="8713090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427"/>
                <a:gridCol w="1584176"/>
                <a:gridCol w="1584176"/>
                <a:gridCol w="1440160"/>
                <a:gridCol w="1368151"/>
              </a:tblGrid>
              <a:tr h="490323"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УУД: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Регулятивные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Коммуникативные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Личностные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1811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Работа </a:t>
                      </a:r>
                      <a:r>
                        <a:rPr lang="ru-RU" dirty="0" smtClean="0"/>
                        <a:t>в малых группах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(мозаика)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выстраивать последовательность необходимых операций (алгоритм действий)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оценивать правильность выполнения действий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 помощью проверки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корректировать деятельность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планировать свои действия в соответствии с поставленной задачей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1" kern="12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общеучебные</a:t>
                      </a: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  <a:endParaRPr lang="ru-RU" sz="1200" b="1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смысловое чтение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структурирование знаний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произвольное и осознанное построение речевого высказывания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рефлексия способов и условий действия, их контроль и оценка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знаково-символические</a:t>
                      </a: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отображение учебного материала (язык символов)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амещение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кодирование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логические:</a:t>
                      </a:r>
                      <a:endParaRPr lang="ru-RU" sz="1200" b="1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синтез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построение логической цепи рассуждения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организовывать и планировать  учебное сотрудничество с учителем и одноклассниками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уметь с достаточной полнотой и точностью выражать свои мысли и отстаивать свою точку зрения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уметь выслушивать мнения других учащихся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формировать навыки учебного сотрудничества в ходе работы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воспринимать текст с учётом поставленной задачи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договариваться и приходить к общему решению.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целостное восприятие окружающего мира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стойчивая мотивации к обучению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навыков сотрудничества с взрослыми и сверстниками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познавательный интерес к изучению нового, способам обобщения и систематизации знаний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764704"/>
            <a:ext cx="273630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179389" y="188912"/>
          <a:ext cx="8713090" cy="643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427"/>
                <a:gridCol w="1584176"/>
                <a:gridCol w="1584176"/>
                <a:gridCol w="1440160"/>
                <a:gridCol w="1368151"/>
              </a:tblGrid>
              <a:tr h="490323"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УУД: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Регулятивные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Коммуникативные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Личностные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1811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Индивидуальная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работа с последующим обсуждением способов решения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ставить учебные задачи на основе того, что уже известно и того, что ещё не известно 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выстраивать последовательность необходимых операций (алгоритм действий)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корректировать деятельность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планировать свои действия в соответствии с поставленной задачей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1" kern="12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общеучебные</a:t>
                      </a: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  <a:endParaRPr lang="ru-RU" sz="1200" b="1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смысловое чтение,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произвольное и осознанное построение речевого высказывания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рефлексия способов и условий действия, их контроль и оценка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знаково-символические</a:t>
                      </a: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отображение учебного материала (язык символов)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кодирование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логические:</a:t>
                      </a:r>
                      <a:endParaRPr lang="ru-RU" sz="1200" b="1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синтез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построение логической цепи рассуждения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организовывать и планировать  учебное сотрудничество с учителем и одноклассниками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уметь с достаточной полнотой и точностью выражать свои мысли и отстаивать свою точку зрения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уметь выслушивать мнения других учащихся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формировать навыки учебного сотрудничества в ходе работы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целостное восприятие окружающего мира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стойчивая мотивации к обучению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познавательный интерес к изучению нового, способам обобщения и систематизации знаний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764704"/>
            <a:ext cx="273630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179389" y="188912"/>
          <a:ext cx="8713090" cy="643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427"/>
                <a:gridCol w="1584176"/>
                <a:gridCol w="1584176"/>
                <a:gridCol w="1440160"/>
                <a:gridCol w="1368151"/>
              </a:tblGrid>
              <a:tr h="490323"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УУД: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Регулятивные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Коммуникативные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Личностные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1811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Составить план решения задачи, записать его на доске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ставить учебные задачи на основе того, что уже известно и того, что ещё неизвестно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выстраивать последовательность необходимых операций (алгоритм действий)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корректировать деятельность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планировать свои действия в соответствии с поставленной задачей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1" kern="12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общеучебные</a:t>
                      </a:r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  <a:endParaRPr lang="ru-RU" sz="1200" b="1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смысловое чтение,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структурирование знаний,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произвольное и осознанное построение речевого высказывания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рефлексия способов и условий действия, их контроль и оценка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знаково-символические</a:t>
                      </a: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отображение учебного материала (язык символов)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логические:</a:t>
                      </a:r>
                      <a:endParaRPr lang="ru-RU" sz="1200" b="1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синтез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выбор оснований и критериев для сравнения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построение логической цепи рассуждения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организовывать и планировать  учебное сотрудничество с учителем и одноклассниками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уметь с достаточной полнотой и точностью выражать свои мысли и отстаивать свою точку зрения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уметь выслушивать мнения других учащихся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формировать навыки учебного сотрудничества в ходе работы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воспринимать текст с учётом поставленной задачи</a:t>
                      </a: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договариваться и приходить к общему решению.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целостное восприятие окружающего мира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стойчивая мотивации к обучению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навыков сотрудничества с взрослыми и сверстниками</a:t>
                      </a:r>
                    </a:p>
                    <a:p>
                      <a:pPr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познавательный интереса к изучению нового, способам обобщения и систематизации знаний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764704"/>
            <a:ext cx="291581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159</TotalTime>
  <Words>1279</Words>
  <Application>Microsoft Office PowerPoint</Application>
  <PresentationFormat>Экран (4:3)</PresentationFormat>
  <Paragraphs>327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   Итоговая работа    «Формирование УУД в процессе обучения математики в 5 классе при изучении темы  «Сложение и вычитание десятичных дробей»  в условиях реализации ФГОС ООО  средствами УМК   И. И. Зубаревой, А. Г. Мордковича» </vt:lpstr>
      <vt:lpstr>УМК</vt:lpstr>
      <vt:lpstr>Тема: «Сложение и вычитание десятичных дробей» (8 часов)</vt:lpstr>
      <vt:lpstr>Слайд 4</vt:lpstr>
      <vt:lpstr>Слайд 5</vt:lpstr>
      <vt:lpstr>Слайд 6</vt:lpstr>
      <vt:lpstr>Слайд 7</vt:lpstr>
      <vt:lpstr>Слайд 8</vt:lpstr>
      <vt:lpstr>Слайд 9</vt:lpstr>
      <vt:lpstr>Рефлексия.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работа    по теме: «Формирование УУД в процессе обучения математики в 5 классе при изучении темы  «Сложение и вычитание десятичных дробей» в условиях реализации ФГОС ООО  средствами УМК   И. И. Зубаревой, А. Г. Мордковича» </dc:title>
  <cp:lastModifiedBy>user-209</cp:lastModifiedBy>
  <cp:revision>15</cp:revision>
  <dcterms:modified xsi:type="dcterms:W3CDTF">2015-03-24T05:12:57Z</dcterms:modified>
</cp:coreProperties>
</file>