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2C12-553A-4459-A0A4-8D8413702194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0AFB7-1838-48F5-8DCE-FDCC64CAE8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mp\Downloads\&#1060;.%20&#1064;&#1086;&#1087;&#1077;&#1085;%20-%20&#1055;&#1088;&#1077;&#1083;&#1102;&#1076;&#1080;&#1103;%20&#8470;4%20&#1052;&#1080;%20&#1052;&#1080;&#1085;&#1086;&#1088;%20(mp3ostrov.com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м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Ф. Шопен - Прелюдия №4 Ми Минор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6549" y="1071545"/>
            <a:ext cx="5637451" cy="5786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428736"/>
            <a:ext cx="30003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АЛЕКСЕЙ АЛЕКСЕЕВИЧ СИДЕЛЬНИКОВ</a:t>
            </a:r>
          </a:p>
          <a:p>
            <a:pPr algn="ctr"/>
            <a:r>
              <a:rPr lang="ru-RU" sz="2000" u="sng" dirty="0" smtClean="0"/>
              <a:t>(1913-1993г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 Прадедушка </a:t>
            </a:r>
            <a:r>
              <a:rPr lang="ru-RU" sz="2000" dirty="0" err="1" smtClean="0"/>
              <a:t>Сидельниковой</a:t>
            </a:r>
            <a:r>
              <a:rPr lang="ru-RU" sz="2000" dirty="0" smtClean="0"/>
              <a:t> Вероники. Родился </a:t>
            </a:r>
          </a:p>
          <a:p>
            <a:r>
              <a:rPr lang="ru-RU" sz="2000" dirty="0" smtClean="0"/>
              <a:t> 21  марта 1913 года. защищал город Сталинград, оборонял дом Павлова. Он был пулеметчиком. Был уволен из армии в связи с ранениями.</a:t>
            </a:r>
            <a:endParaRPr lang="ru-RU" sz="2000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55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4" b="74"/>
          <a:stretch>
            <a:fillRect/>
          </a:stretch>
        </p:blipFill>
        <p:spPr>
          <a:xfrm>
            <a:off x="94697" y="612774"/>
            <a:ext cx="9049303" cy="6245226"/>
          </a:xfr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2182" y="1500174"/>
            <a:ext cx="5081818" cy="5357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282" y="1857364"/>
            <a:ext cx="3857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/>
              <a:t>ДОЛЖЕНКО ФЕДОР ГРИГОРЬЕВИЧ</a:t>
            </a:r>
          </a:p>
          <a:p>
            <a:pPr algn="ctr"/>
            <a:r>
              <a:rPr lang="ru-RU" sz="2000" u="sng" dirty="0" smtClean="0"/>
              <a:t>(1924-1989Г)</a:t>
            </a:r>
          </a:p>
          <a:p>
            <a:r>
              <a:rPr lang="ru-RU" sz="2000" dirty="0" smtClean="0"/>
              <a:t>Прадедушка </a:t>
            </a:r>
            <a:r>
              <a:rPr lang="ru-RU" sz="2000" dirty="0" err="1" smtClean="0"/>
              <a:t>Дорохиной</a:t>
            </a:r>
            <a:r>
              <a:rPr lang="ru-RU" sz="2000" dirty="0" smtClean="0"/>
              <a:t> Анастасии Викторовны. Родился и работал в селе Советское </a:t>
            </a:r>
            <a:r>
              <a:rPr lang="ru-RU" sz="2000" dirty="0" err="1" smtClean="0"/>
              <a:t>Калачеевского</a:t>
            </a:r>
            <a:r>
              <a:rPr lang="ru-RU" sz="2000" dirty="0" smtClean="0"/>
              <a:t> района Воронежской области. В 1942 году был призван в  Советскую Армию. В 1943 году воевал на Орловско-Курской дуге, где получил два ранения.</a:t>
            </a:r>
            <a:endParaRPr lang="ru-RU" sz="2000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0893" y="1000108"/>
            <a:ext cx="5173107" cy="58578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571612"/>
            <a:ext cx="31432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err="1" smtClean="0"/>
              <a:t>Шавкушенко</a:t>
            </a:r>
            <a:r>
              <a:rPr lang="ru-RU" u="sng" dirty="0" smtClean="0"/>
              <a:t> Сергей Григорьевич</a:t>
            </a:r>
          </a:p>
          <a:p>
            <a:pPr algn="ctr"/>
            <a:r>
              <a:rPr lang="ru-RU" u="sng" dirty="0" smtClean="0"/>
              <a:t>(1923-1964г)</a:t>
            </a:r>
          </a:p>
          <a:p>
            <a:r>
              <a:rPr lang="ru-RU" sz="1600" dirty="0" smtClean="0"/>
              <a:t>Прадедушка Шаталова Арсения. В 1941г поступил в </a:t>
            </a:r>
            <a:r>
              <a:rPr lang="ru-RU" sz="1600" dirty="0" err="1" smtClean="0"/>
              <a:t>Ворошиловградскую</a:t>
            </a:r>
            <a:r>
              <a:rPr lang="ru-RU" sz="1600" dirty="0" smtClean="0"/>
              <a:t> Военную Авиашколу пилотов. Окончил учебу в качестве летчика-штурмовика, воевал на Карельском фронте, защищая нашу Родину.</a:t>
            </a:r>
          </a:p>
          <a:p>
            <a:r>
              <a:rPr lang="ru-RU" sz="1600" dirty="0" smtClean="0"/>
              <a:t>Окончил войну на знаменитом самолете ИЛ-2. После окончания войны, став летчиком-испытателем, учил самолеты летать на Воронежском авиационном заводе. </a:t>
            </a:r>
            <a:endParaRPr lang="ru-RU" sz="1600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071546"/>
            <a:ext cx="5214942" cy="5786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500174"/>
            <a:ext cx="3429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КУЗНЕЦОВ ВАСИЛИЙ ЕВМЕНОВИЧ</a:t>
            </a:r>
          </a:p>
          <a:p>
            <a:pPr algn="ctr"/>
            <a:r>
              <a:rPr lang="ru-RU" u="sng" dirty="0" smtClean="0"/>
              <a:t>(1921-2004г)</a:t>
            </a:r>
          </a:p>
          <a:p>
            <a:r>
              <a:rPr lang="ru-RU" dirty="0" smtClean="0"/>
              <a:t>Прадедушка </a:t>
            </a:r>
            <a:r>
              <a:rPr lang="ru-RU" dirty="0" err="1" smtClean="0"/>
              <a:t>Беленовой</a:t>
            </a:r>
            <a:r>
              <a:rPr lang="ru-RU" dirty="0" smtClean="0"/>
              <a:t> Анастасии Евгеньевны. Родился в Брянской области. В 1940 году был призван в Советскую Армию. В 1941 году попал на войну. Воевал в Заполярье. За участие в войне имеет ордена и медали. После войны работал на заводе СК слесарем по ремонту химического оборудования.</a:t>
            </a:r>
            <a:endParaRPr lang="ru-RU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214311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Составили: родители 2 группы МБДОУ №155 ВОРОНЕЖ</a:t>
            </a:r>
            <a:endParaRPr lang="ru-RU" dirty="0"/>
          </a:p>
        </p:txBody>
      </p:sp>
    </p:spTree>
  </p:cSld>
  <p:clrMapOvr>
    <a:masterClrMapping/>
  </p:clrMapOvr>
  <p:transition advClick="0" advTm="6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205</Words>
  <Application>Microsoft Office PowerPoint</Application>
  <PresentationFormat>Экран (4:3)</PresentationFormat>
  <Paragraphs>15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14</cp:revision>
  <dcterms:created xsi:type="dcterms:W3CDTF">2015-04-18T20:38:51Z</dcterms:created>
  <dcterms:modified xsi:type="dcterms:W3CDTF">2016-02-13T13:41:30Z</dcterms:modified>
</cp:coreProperties>
</file>