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2" r:id="rId2"/>
    <p:sldId id="256" r:id="rId3"/>
    <p:sldId id="259" r:id="rId4"/>
    <p:sldId id="260" r:id="rId5"/>
    <p:sldId id="294" r:id="rId6"/>
    <p:sldId id="270" r:id="rId7"/>
    <p:sldId id="281" r:id="rId8"/>
    <p:sldId id="282" r:id="rId9"/>
    <p:sldId id="293" r:id="rId10"/>
    <p:sldId id="283" r:id="rId11"/>
    <p:sldId id="292" r:id="rId12"/>
    <p:sldId id="284" r:id="rId13"/>
    <p:sldId id="285" r:id="rId14"/>
    <p:sldId id="262" r:id="rId15"/>
    <p:sldId id="289" r:id="rId16"/>
    <p:sldId id="290" r:id="rId17"/>
    <p:sldId id="291" r:id="rId18"/>
    <p:sldId id="286" r:id="rId19"/>
    <p:sldId id="275" r:id="rId20"/>
    <p:sldId id="287" r:id="rId21"/>
    <p:sldId id="265" r:id="rId22"/>
    <p:sldId id="288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000"/>
    <a:srgbClr val="FF9900"/>
    <a:srgbClr val="003300"/>
    <a:srgbClr val="701B00"/>
    <a:srgbClr val="741600"/>
    <a:srgbClr val="FFFFCC"/>
    <a:srgbClr val="800000"/>
    <a:srgbClr val="33CC33"/>
    <a:srgbClr val="D0C67E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4A890-36CC-47BA-9FA8-A842151E7BD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030F76-954F-48E4-9E48-F40A0BBE205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3A0000"/>
        </a:solidFill>
        <a:ln/>
        <a:scene3d>
          <a:camera prst="orthographicFront"/>
          <a:lightRig rig="flat" dir="t"/>
        </a:scene3d>
      </dgm:spPr>
      <dgm:t>
        <a:bodyPr/>
        <a:lstStyle/>
        <a:p>
          <a:r>
            <a:rPr lang="ru-RU" sz="3600" dirty="0" smtClean="0"/>
            <a:t>По высоте</a:t>
          </a:r>
          <a:endParaRPr lang="ru-RU" sz="3600" dirty="0"/>
        </a:p>
      </dgm:t>
    </dgm:pt>
    <dgm:pt modelId="{551CB890-E5A2-4815-BC8A-2B351FD0C012}" type="parTrans" cxnId="{A34F21F6-5733-4EED-A5C2-BC97764C8901}">
      <dgm:prSet/>
      <dgm:spPr/>
      <dgm:t>
        <a:bodyPr/>
        <a:lstStyle/>
        <a:p>
          <a:endParaRPr lang="ru-RU"/>
        </a:p>
      </dgm:t>
    </dgm:pt>
    <dgm:pt modelId="{8FB6CEB8-B0B5-4AFB-9ADB-DE162E91B3E5}" type="sibTrans" cxnId="{A34F21F6-5733-4EED-A5C2-BC97764C8901}">
      <dgm:prSet/>
      <dgm:spPr/>
      <dgm:t>
        <a:bodyPr/>
        <a:lstStyle/>
        <a:p>
          <a:endParaRPr lang="ru-RU"/>
        </a:p>
      </dgm:t>
    </dgm:pt>
    <dgm:pt modelId="{D224ED15-F529-4524-B587-4323FDA37975}">
      <dgm:prSet phldrT="[Текст]" custT="1"/>
      <dgm:spPr>
        <a:solidFill>
          <a:srgbClr val="008000"/>
        </a:solidFill>
        <a:ln w="12700">
          <a:noFill/>
        </a:ln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>
            <a:lnSpc>
              <a:spcPct val="100000"/>
            </a:lnSpc>
          </a:pPr>
          <a:r>
            <a:rPr lang="ru-RU" sz="2400" b="1" dirty="0" smtClean="0"/>
            <a:t>Впадина </a:t>
          </a:r>
        </a:p>
        <a:p>
          <a:pPr algn="ctr">
            <a:lnSpc>
              <a:spcPct val="100000"/>
            </a:lnSpc>
          </a:pPr>
          <a:r>
            <a:rPr lang="ru-RU" sz="2000" b="1" i="1" dirty="0" smtClean="0"/>
            <a:t>ниже 0 м</a:t>
          </a:r>
          <a:endParaRPr lang="ru-RU" sz="2000" b="1" i="1" dirty="0"/>
        </a:p>
      </dgm:t>
    </dgm:pt>
    <dgm:pt modelId="{74293E00-0532-4EAB-A624-8676F069BD79}" type="parTrans" cxnId="{B705F059-D709-4727-B772-F06EA22E9BFF}">
      <dgm:prSet/>
      <dgm:spPr>
        <a:ln>
          <a:solidFill>
            <a:srgbClr val="FFFF00"/>
          </a:solidFill>
        </a:ln>
      </dgm:spPr>
      <dgm:t>
        <a:bodyPr/>
        <a:lstStyle/>
        <a:p>
          <a:endParaRPr lang="ru-RU"/>
        </a:p>
      </dgm:t>
    </dgm:pt>
    <dgm:pt modelId="{E0F59AB5-88ED-4DC3-8281-D63D3D9F97F1}" type="sibTrans" cxnId="{B705F059-D709-4727-B772-F06EA22E9BFF}">
      <dgm:prSet/>
      <dgm:spPr/>
      <dgm:t>
        <a:bodyPr/>
        <a:lstStyle/>
        <a:p>
          <a:endParaRPr lang="ru-RU"/>
        </a:p>
      </dgm:t>
    </dgm:pt>
    <dgm:pt modelId="{BADE09AF-ECA7-4787-BC2B-F722156131B7}">
      <dgm:prSet phldrT="[Текст]" custT="1"/>
      <dgm:spPr>
        <a:solidFill>
          <a:srgbClr val="FFFF00"/>
        </a:solidFill>
        <a:ln w="254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2300" b="1" dirty="0" smtClean="0"/>
            <a:t>Возвышенность</a:t>
          </a:r>
        </a:p>
        <a:p>
          <a:pPr>
            <a:lnSpc>
              <a:spcPct val="100000"/>
            </a:lnSpc>
          </a:pPr>
          <a:r>
            <a:rPr lang="ru-RU" sz="2000" b="1" i="1" dirty="0" smtClean="0"/>
            <a:t>200-500 м</a:t>
          </a:r>
          <a:endParaRPr lang="ru-RU" sz="2000" b="1" i="1" dirty="0"/>
        </a:p>
      </dgm:t>
    </dgm:pt>
    <dgm:pt modelId="{26CC65F8-941C-41DE-AD7C-8D6B005194FD}" type="parTrans" cxnId="{335F83EA-B0CE-4F57-8271-85B369535993}">
      <dgm:prSet/>
      <dgm:spPr>
        <a:ln>
          <a:solidFill>
            <a:srgbClr val="FFFF00"/>
          </a:solidFill>
        </a:ln>
      </dgm:spPr>
      <dgm:t>
        <a:bodyPr/>
        <a:lstStyle/>
        <a:p>
          <a:endParaRPr lang="ru-RU"/>
        </a:p>
      </dgm:t>
    </dgm:pt>
    <dgm:pt modelId="{0200BEA4-257E-47E5-AF74-DD7A8BB3C859}" type="sibTrans" cxnId="{335F83EA-B0CE-4F57-8271-85B369535993}">
      <dgm:prSet/>
      <dgm:spPr/>
      <dgm:t>
        <a:bodyPr/>
        <a:lstStyle/>
        <a:p>
          <a:endParaRPr lang="ru-RU"/>
        </a:p>
      </dgm:t>
    </dgm:pt>
    <dgm:pt modelId="{76563056-BAA8-47A3-B4E2-4BC62AAC0C16}">
      <dgm:prSet phldrT="[Текст]" custT="1"/>
      <dgm:spPr>
        <a:solidFill>
          <a:srgbClr val="FF9900"/>
        </a:solidFill>
        <a:ln w="254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400" b="1" dirty="0" smtClean="0"/>
            <a:t>Плоскогорье</a:t>
          </a:r>
          <a:endParaRPr lang="ru-RU" sz="1900" b="1" dirty="0" smtClean="0"/>
        </a:p>
        <a:p>
          <a:r>
            <a:rPr lang="ru-RU" sz="2000" b="1" i="1" dirty="0" smtClean="0"/>
            <a:t>более 500 м</a:t>
          </a:r>
          <a:endParaRPr lang="ru-RU" sz="2000" b="1" i="1" dirty="0"/>
        </a:p>
      </dgm:t>
    </dgm:pt>
    <dgm:pt modelId="{22E2ABD5-ECD1-4724-90EB-FD872908BF85}" type="parTrans" cxnId="{AB826591-1B0B-4D66-8CB7-46E746D9B591}">
      <dgm:prSet/>
      <dgm:spPr>
        <a:ln>
          <a:solidFill>
            <a:srgbClr val="FFFF00"/>
          </a:solidFill>
        </a:ln>
      </dgm:spPr>
      <dgm:t>
        <a:bodyPr/>
        <a:lstStyle/>
        <a:p>
          <a:endParaRPr lang="ru-RU"/>
        </a:p>
      </dgm:t>
    </dgm:pt>
    <dgm:pt modelId="{F25709C2-CB8A-4624-AEED-DD5693D6EFE8}" type="sibTrans" cxnId="{AB826591-1B0B-4D66-8CB7-46E746D9B591}">
      <dgm:prSet/>
      <dgm:spPr/>
      <dgm:t>
        <a:bodyPr/>
        <a:lstStyle/>
        <a:p>
          <a:endParaRPr lang="ru-RU"/>
        </a:p>
      </dgm:t>
    </dgm:pt>
    <dgm:pt modelId="{2C67E0C8-4EA0-4D9B-8927-C5C38F2530C7}">
      <dgm:prSet custT="1"/>
      <dgm:spPr>
        <a:solidFill>
          <a:srgbClr val="92D050"/>
        </a:solidFill>
        <a:ln w="12700">
          <a:noFill/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Низменность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50" b="1" i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/>
            <a:t>0-200 м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B085F91E-9EB9-4DB5-98ED-E16331F93B12}" type="parTrans" cxnId="{1BAF6752-56B4-4F57-A2AE-BA8F6461ED3C}">
      <dgm:prSet/>
      <dgm:spPr/>
      <dgm:t>
        <a:bodyPr/>
        <a:lstStyle/>
        <a:p>
          <a:endParaRPr lang="ru-RU"/>
        </a:p>
      </dgm:t>
    </dgm:pt>
    <dgm:pt modelId="{0489B09A-AB1C-4265-97BC-A446424B4664}" type="sibTrans" cxnId="{1BAF6752-56B4-4F57-A2AE-BA8F6461ED3C}">
      <dgm:prSet/>
      <dgm:spPr/>
      <dgm:t>
        <a:bodyPr/>
        <a:lstStyle/>
        <a:p>
          <a:endParaRPr lang="ru-RU"/>
        </a:p>
      </dgm:t>
    </dgm:pt>
    <dgm:pt modelId="{7C472EF3-E07E-4695-9EE9-58E2968A8878}" type="pres">
      <dgm:prSet presAssocID="{E294A890-36CC-47BA-9FA8-A842151E7B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89DFF2-B50F-4438-9E62-5121E12D11C8}" type="pres">
      <dgm:prSet presAssocID="{87030F76-954F-48E4-9E48-F40A0BBE205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2C027C7-CDB6-4512-8C48-84C9403F9645}" type="pres">
      <dgm:prSet presAssocID="{87030F76-954F-48E4-9E48-F40A0BBE2051}" presName="rootComposite1" presStyleCnt="0"/>
      <dgm:spPr/>
      <dgm:t>
        <a:bodyPr/>
        <a:lstStyle/>
        <a:p>
          <a:endParaRPr lang="ru-RU"/>
        </a:p>
      </dgm:t>
    </dgm:pt>
    <dgm:pt modelId="{62302DEA-6793-4204-BC3A-AC3D509C8E54}" type="pres">
      <dgm:prSet presAssocID="{87030F76-954F-48E4-9E48-F40A0BBE2051}" presName="rootText1" presStyleLbl="node0" presStyleIdx="0" presStyleCnt="1" custAng="0" custScaleX="458948" custScaleY="155837" custLinFactNeighborX="55" custLinFactNeighborY="-3294">
        <dgm:presLayoutVars>
          <dgm:chPref val="3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C8115F35-94ED-41A9-99FE-9353FE3F628B}" type="pres">
      <dgm:prSet presAssocID="{87030F76-954F-48E4-9E48-F40A0BBE205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CD210DE-C500-400D-A3AC-6319EB7649D0}" type="pres">
      <dgm:prSet presAssocID="{87030F76-954F-48E4-9E48-F40A0BBE2051}" presName="hierChild2" presStyleCnt="0"/>
      <dgm:spPr/>
      <dgm:t>
        <a:bodyPr/>
        <a:lstStyle/>
        <a:p>
          <a:endParaRPr lang="ru-RU"/>
        </a:p>
      </dgm:t>
    </dgm:pt>
    <dgm:pt modelId="{FA21B69F-AC82-48C9-9676-A6D62347DC2F}" type="pres">
      <dgm:prSet presAssocID="{74293E00-0532-4EAB-A624-8676F069BD79}" presName="Name37" presStyleLbl="parChTrans1D2" presStyleIdx="0" presStyleCnt="4"/>
      <dgm:spPr/>
      <dgm:t>
        <a:bodyPr/>
        <a:lstStyle/>
        <a:p>
          <a:endParaRPr lang="ru-RU"/>
        </a:p>
      </dgm:t>
    </dgm:pt>
    <dgm:pt modelId="{13215A54-4BEC-427E-9773-91530A56A4A6}" type="pres">
      <dgm:prSet presAssocID="{D224ED15-F529-4524-B587-4323FDA3797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783EC60-A434-4810-A101-3A59971C13C0}" type="pres">
      <dgm:prSet presAssocID="{D224ED15-F529-4524-B587-4323FDA37975}" presName="rootComposite" presStyleCnt="0"/>
      <dgm:spPr/>
      <dgm:t>
        <a:bodyPr/>
        <a:lstStyle/>
        <a:p>
          <a:endParaRPr lang="ru-RU"/>
        </a:p>
      </dgm:t>
    </dgm:pt>
    <dgm:pt modelId="{DBC8F712-8606-4DD5-8F0E-05FA1D7B96A1}" type="pres">
      <dgm:prSet presAssocID="{D224ED15-F529-4524-B587-4323FDA37975}" presName="rootText" presStyleLbl="node2" presStyleIdx="0" presStyleCnt="4" custScaleX="107887" custScaleY="172214" custLinFactNeighborX="4800" custLinFactNeighborY="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B84079-B739-426F-B414-3CB3189E7EA3}" type="pres">
      <dgm:prSet presAssocID="{D224ED15-F529-4524-B587-4323FDA37975}" presName="rootConnector" presStyleLbl="node2" presStyleIdx="0" presStyleCnt="4"/>
      <dgm:spPr/>
      <dgm:t>
        <a:bodyPr/>
        <a:lstStyle/>
        <a:p>
          <a:endParaRPr lang="ru-RU"/>
        </a:p>
      </dgm:t>
    </dgm:pt>
    <dgm:pt modelId="{B5D107A5-5BC2-40EF-B7E8-1DCD7AF055A7}" type="pres">
      <dgm:prSet presAssocID="{D224ED15-F529-4524-B587-4323FDA37975}" presName="hierChild4" presStyleCnt="0"/>
      <dgm:spPr/>
      <dgm:t>
        <a:bodyPr/>
        <a:lstStyle/>
        <a:p>
          <a:endParaRPr lang="ru-RU"/>
        </a:p>
      </dgm:t>
    </dgm:pt>
    <dgm:pt modelId="{3174B6EF-9B03-4C13-B811-BE44EA15C699}" type="pres">
      <dgm:prSet presAssocID="{D224ED15-F529-4524-B587-4323FDA37975}" presName="hierChild5" presStyleCnt="0"/>
      <dgm:spPr/>
      <dgm:t>
        <a:bodyPr/>
        <a:lstStyle/>
        <a:p>
          <a:endParaRPr lang="ru-RU"/>
        </a:p>
      </dgm:t>
    </dgm:pt>
    <dgm:pt modelId="{0233A465-F204-4DF6-8BE5-A4464203A8D4}" type="pres">
      <dgm:prSet presAssocID="{B085F91E-9EB9-4DB5-98ED-E16331F93B12}" presName="Name37" presStyleLbl="parChTrans1D2" presStyleIdx="1" presStyleCnt="4"/>
      <dgm:spPr/>
      <dgm:t>
        <a:bodyPr/>
        <a:lstStyle/>
        <a:p>
          <a:endParaRPr lang="ru-RU"/>
        </a:p>
      </dgm:t>
    </dgm:pt>
    <dgm:pt modelId="{2754AE1A-F6C8-4B9A-8FE5-4E25D5B604CB}" type="pres">
      <dgm:prSet presAssocID="{2C67E0C8-4EA0-4D9B-8927-C5C38F2530C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DDE9ACC-9D50-4B53-AD18-3EA261001F88}" type="pres">
      <dgm:prSet presAssocID="{2C67E0C8-4EA0-4D9B-8927-C5C38F2530C7}" presName="rootComposite" presStyleCnt="0"/>
      <dgm:spPr/>
      <dgm:t>
        <a:bodyPr/>
        <a:lstStyle/>
        <a:p>
          <a:endParaRPr lang="ru-RU"/>
        </a:p>
      </dgm:t>
    </dgm:pt>
    <dgm:pt modelId="{D1BF488F-F13F-40F6-8E48-E5F7223527F4}" type="pres">
      <dgm:prSet presAssocID="{2C67E0C8-4EA0-4D9B-8927-C5C38F2530C7}" presName="rootText" presStyleLbl="node2" presStyleIdx="1" presStyleCnt="4" custScaleX="172541" custScaleY="172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1C395B-83DC-42C4-83C5-4B44B5653C1A}" type="pres">
      <dgm:prSet presAssocID="{2C67E0C8-4EA0-4D9B-8927-C5C38F2530C7}" presName="rootConnector" presStyleLbl="node2" presStyleIdx="1" presStyleCnt="4"/>
      <dgm:spPr/>
      <dgm:t>
        <a:bodyPr/>
        <a:lstStyle/>
        <a:p>
          <a:endParaRPr lang="ru-RU"/>
        </a:p>
      </dgm:t>
    </dgm:pt>
    <dgm:pt modelId="{DB265190-1052-440B-A22A-5F2F5CAC1352}" type="pres">
      <dgm:prSet presAssocID="{2C67E0C8-4EA0-4D9B-8927-C5C38F2530C7}" presName="hierChild4" presStyleCnt="0"/>
      <dgm:spPr/>
      <dgm:t>
        <a:bodyPr/>
        <a:lstStyle/>
        <a:p>
          <a:endParaRPr lang="ru-RU"/>
        </a:p>
      </dgm:t>
    </dgm:pt>
    <dgm:pt modelId="{D26D5857-138A-4E45-B29E-1770980E9125}" type="pres">
      <dgm:prSet presAssocID="{2C67E0C8-4EA0-4D9B-8927-C5C38F2530C7}" presName="hierChild5" presStyleCnt="0"/>
      <dgm:spPr/>
      <dgm:t>
        <a:bodyPr/>
        <a:lstStyle/>
        <a:p>
          <a:endParaRPr lang="ru-RU"/>
        </a:p>
      </dgm:t>
    </dgm:pt>
    <dgm:pt modelId="{494E8A27-78EC-4D03-8245-4027D150A43C}" type="pres">
      <dgm:prSet presAssocID="{26CC65F8-941C-41DE-AD7C-8D6B005194FD}" presName="Name37" presStyleLbl="parChTrans1D2" presStyleIdx="2" presStyleCnt="4"/>
      <dgm:spPr/>
      <dgm:t>
        <a:bodyPr/>
        <a:lstStyle/>
        <a:p>
          <a:endParaRPr lang="ru-RU"/>
        </a:p>
      </dgm:t>
    </dgm:pt>
    <dgm:pt modelId="{3E328B52-8B01-41C1-9C0F-4B705B7D33D1}" type="pres">
      <dgm:prSet presAssocID="{BADE09AF-ECA7-4787-BC2B-F722156131B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4522CCD-0524-460D-869D-2A27113FA409}" type="pres">
      <dgm:prSet presAssocID="{BADE09AF-ECA7-4787-BC2B-F722156131B7}" presName="rootComposite" presStyleCnt="0"/>
      <dgm:spPr/>
      <dgm:t>
        <a:bodyPr/>
        <a:lstStyle/>
        <a:p>
          <a:endParaRPr lang="ru-RU"/>
        </a:p>
      </dgm:t>
    </dgm:pt>
    <dgm:pt modelId="{6CBC8B7F-2220-47C7-9307-31A2676DF987}" type="pres">
      <dgm:prSet presAssocID="{BADE09AF-ECA7-4787-BC2B-F722156131B7}" presName="rootText" presStyleLbl="node2" presStyleIdx="2" presStyleCnt="4" custScaleX="189224" custScaleY="170339" custLinFactNeighborX="2499" custLinFactNeighborY="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1E5DF1-F375-4561-8820-D20C6F11595C}" type="pres">
      <dgm:prSet presAssocID="{BADE09AF-ECA7-4787-BC2B-F722156131B7}" presName="rootConnector" presStyleLbl="node2" presStyleIdx="2" presStyleCnt="4"/>
      <dgm:spPr/>
      <dgm:t>
        <a:bodyPr/>
        <a:lstStyle/>
        <a:p>
          <a:endParaRPr lang="ru-RU"/>
        </a:p>
      </dgm:t>
    </dgm:pt>
    <dgm:pt modelId="{56181C25-AB75-4B1D-9E70-5F15F7D3CB98}" type="pres">
      <dgm:prSet presAssocID="{BADE09AF-ECA7-4787-BC2B-F722156131B7}" presName="hierChild4" presStyleCnt="0"/>
      <dgm:spPr/>
      <dgm:t>
        <a:bodyPr/>
        <a:lstStyle/>
        <a:p>
          <a:endParaRPr lang="ru-RU"/>
        </a:p>
      </dgm:t>
    </dgm:pt>
    <dgm:pt modelId="{73C7FE64-9819-4B5F-84DC-2D2D0413BCE3}" type="pres">
      <dgm:prSet presAssocID="{BADE09AF-ECA7-4787-BC2B-F722156131B7}" presName="hierChild5" presStyleCnt="0"/>
      <dgm:spPr/>
      <dgm:t>
        <a:bodyPr/>
        <a:lstStyle/>
        <a:p>
          <a:endParaRPr lang="ru-RU"/>
        </a:p>
      </dgm:t>
    </dgm:pt>
    <dgm:pt modelId="{22E02D6E-583C-490A-A651-AF72CEFC2868}" type="pres">
      <dgm:prSet presAssocID="{22E2ABD5-ECD1-4724-90EB-FD872908BF85}" presName="Name37" presStyleLbl="parChTrans1D2" presStyleIdx="3" presStyleCnt="4"/>
      <dgm:spPr/>
      <dgm:t>
        <a:bodyPr/>
        <a:lstStyle/>
        <a:p>
          <a:endParaRPr lang="ru-RU"/>
        </a:p>
      </dgm:t>
    </dgm:pt>
    <dgm:pt modelId="{B498DD4F-E020-4097-AC23-52008B766613}" type="pres">
      <dgm:prSet presAssocID="{76563056-BAA8-47A3-B4E2-4BC62AAC0C1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D2D997C-3072-4953-8085-96AD869CE8BE}" type="pres">
      <dgm:prSet presAssocID="{76563056-BAA8-47A3-B4E2-4BC62AAC0C16}" presName="rootComposite" presStyleCnt="0"/>
      <dgm:spPr/>
      <dgm:t>
        <a:bodyPr/>
        <a:lstStyle/>
        <a:p>
          <a:endParaRPr lang="ru-RU"/>
        </a:p>
      </dgm:t>
    </dgm:pt>
    <dgm:pt modelId="{1775FFAE-D4E7-4E96-B7AE-53C3E3B9E75F}" type="pres">
      <dgm:prSet presAssocID="{76563056-BAA8-47A3-B4E2-4BC62AAC0C16}" presName="rootText" presStyleLbl="node2" presStyleIdx="3" presStyleCnt="4" custScaleX="161202" custScaleY="168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CE5618-5F85-4F30-B08A-14AF7D727F64}" type="pres">
      <dgm:prSet presAssocID="{76563056-BAA8-47A3-B4E2-4BC62AAC0C16}" presName="rootConnector" presStyleLbl="node2" presStyleIdx="3" presStyleCnt="4"/>
      <dgm:spPr/>
      <dgm:t>
        <a:bodyPr/>
        <a:lstStyle/>
        <a:p>
          <a:endParaRPr lang="ru-RU"/>
        </a:p>
      </dgm:t>
    </dgm:pt>
    <dgm:pt modelId="{12C1C280-9063-4B66-963D-CEA7597F6FC0}" type="pres">
      <dgm:prSet presAssocID="{76563056-BAA8-47A3-B4E2-4BC62AAC0C16}" presName="hierChild4" presStyleCnt="0"/>
      <dgm:spPr/>
      <dgm:t>
        <a:bodyPr/>
        <a:lstStyle/>
        <a:p>
          <a:endParaRPr lang="ru-RU"/>
        </a:p>
      </dgm:t>
    </dgm:pt>
    <dgm:pt modelId="{DCD39B70-4DCD-43BA-8D9F-5C0F8234A70C}" type="pres">
      <dgm:prSet presAssocID="{76563056-BAA8-47A3-B4E2-4BC62AAC0C16}" presName="hierChild5" presStyleCnt="0"/>
      <dgm:spPr/>
      <dgm:t>
        <a:bodyPr/>
        <a:lstStyle/>
        <a:p>
          <a:endParaRPr lang="ru-RU"/>
        </a:p>
      </dgm:t>
    </dgm:pt>
    <dgm:pt modelId="{E69684B8-20C4-45BE-97D3-880787C55912}" type="pres">
      <dgm:prSet presAssocID="{87030F76-954F-48E4-9E48-F40A0BBE2051}" presName="hierChild3" presStyleCnt="0"/>
      <dgm:spPr/>
      <dgm:t>
        <a:bodyPr/>
        <a:lstStyle/>
        <a:p>
          <a:endParaRPr lang="ru-RU"/>
        </a:p>
      </dgm:t>
    </dgm:pt>
  </dgm:ptLst>
  <dgm:cxnLst>
    <dgm:cxn modelId="{7FDFDD03-C26A-412F-BE5A-3F162CD1BAA7}" type="presOf" srcId="{2C67E0C8-4EA0-4D9B-8927-C5C38F2530C7}" destId="{D1BF488F-F13F-40F6-8E48-E5F7223527F4}" srcOrd="0" destOrd="0" presId="urn:microsoft.com/office/officeart/2005/8/layout/orgChart1"/>
    <dgm:cxn modelId="{20023229-A7F9-4D7A-8D81-0298754C0BD2}" type="presOf" srcId="{B085F91E-9EB9-4DB5-98ED-E16331F93B12}" destId="{0233A465-F204-4DF6-8BE5-A4464203A8D4}" srcOrd="0" destOrd="0" presId="urn:microsoft.com/office/officeart/2005/8/layout/orgChart1"/>
    <dgm:cxn modelId="{D0FE1B0A-5BFB-4A34-AC0C-EDDDC377A3E7}" type="presOf" srcId="{87030F76-954F-48E4-9E48-F40A0BBE2051}" destId="{62302DEA-6793-4204-BC3A-AC3D509C8E54}" srcOrd="0" destOrd="0" presId="urn:microsoft.com/office/officeart/2005/8/layout/orgChart1"/>
    <dgm:cxn modelId="{69A62F8B-427F-4D38-8D4E-C5001D35C7C5}" type="presOf" srcId="{26CC65F8-941C-41DE-AD7C-8D6B005194FD}" destId="{494E8A27-78EC-4D03-8245-4027D150A43C}" srcOrd="0" destOrd="0" presId="urn:microsoft.com/office/officeart/2005/8/layout/orgChart1"/>
    <dgm:cxn modelId="{B705F059-D709-4727-B772-F06EA22E9BFF}" srcId="{87030F76-954F-48E4-9E48-F40A0BBE2051}" destId="{D224ED15-F529-4524-B587-4323FDA37975}" srcOrd="0" destOrd="0" parTransId="{74293E00-0532-4EAB-A624-8676F069BD79}" sibTransId="{E0F59AB5-88ED-4DC3-8281-D63D3D9F97F1}"/>
    <dgm:cxn modelId="{335F83EA-B0CE-4F57-8271-85B369535993}" srcId="{87030F76-954F-48E4-9E48-F40A0BBE2051}" destId="{BADE09AF-ECA7-4787-BC2B-F722156131B7}" srcOrd="2" destOrd="0" parTransId="{26CC65F8-941C-41DE-AD7C-8D6B005194FD}" sibTransId="{0200BEA4-257E-47E5-AF74-DD7A8BB3C859}"/>
    <dgm:cxn modelId="{2D9BCE13-4ACA-46F3-8BD8-9F5DE10BBC5A}" type="presOf" srcId="{76563056-BAA8-47A3-B4E2-4BC62AAC0C16}" destId="{1775FFAE-D4E7-4E96-B7AE-53C3E3B9E75F}" srcOrd="0" destOrd="0" presId="urn:microsoft.com/office/officeart/2005/8/layout/orgChart1"/>
    <dgm:cxn modelId="{AB826591-1B0B-4D66-8CB7-46E746D9B591}" srcId="{87030F76-954F-48E4-9E48-F40A0BBE2051}" destId="{76563056-BAA8-47A3-B4E2-4BC62AAC0C16}" srcOrd="3" destOrd="0" parTransId="{22E2ABD5-ECD1-4724-90EB-FD872908BF85}" sibTransId="{F25709C2-CB8A-4624-AEED-DD5693D6EFE8}"/>
    <dgm:cxn modelId="{E5BCF548-9F76-401D-A181-0E40ABBACCD1}" type="presOf" srcId="{76563056-BAA8-47A3-B4E2-4BC62AAC0C16}" destId="{95CE5618-5F85-4F30-B08A-14AF7D727F64}" srcOrd="1" destOrd="0" presId="urn:microsoft.com/office/officeart/2005/8/layout/orgChart1"/>
    <dgm:cxn modelId="{15419060-3B59-47DB-9E0E-A390376EDDA3}" type="presOf" srcId="{BADE09AF-ECA7-4787-BC2B-F722156131B7}" destId="{6CBC8B7F-2220-47C7-9307-31A2676DF987}" srcOrd="0" destOrd="0" presId="urn:microsoft.com/office/officeart/2005/8/layout/orgChart1"/>
    <dgm:cxn modelId="{7DF89B07-7004-4131-8966-826A54C8B240}" type="presOf" srcId="{BADE09AF-ECA7-4787-BC2B-F722156131B7}" destId="{631E5DF1-F375-4561-8820-D20C6F11595C}" srcOrd="1" destOrd="0" presId="urn:microsoft.com/office/officeart/2005/8/layout/orgChart1"/>
    <dgm:cxn modelId="{3AA87631-099C-4763-B477-4231459B2123}" type="presOf" srcId="{D224ED15-F529-4524-B587-4323FDA37975}" destId="{DBC8F712-8606-4DD5-8F0E-05FA1D7B96A1}" srcOrd="0" destOrd="0" presId="urn:microsoft.com/office/officeart/2005/8/layout/orgChart1"/>
    <dgm:cxn modelId="{29CBF6C0-1D06-453E-973E-1F583B1564DE}" type="presOf" srcId="{87030F76-954F-48E4-9E48-F40A0BBE2051}" destId="{C8115F35-94ED-41A9-99FE-9353FE3F628B}" srcOrd="1" destOrd="0" presId="urn:microsoft.com/office/officeart/2005/8/layout/orgChart1"/>
    <dgm:cxn modelId="{B8AF0A00-5C61-4D34-B9A2-82482BAC7D23}" type="presOf" srcId="{2C67E0C8-4EA0-4D9B-8927-C5C38F2530C7}" destId="{B01C395B-83DC-42C4-83C5-4B44B5653C1A}" srcOrd="1" destOrd="0" presId="urn:microsoft.com/office/officeart/2005/8/layout/orgChart1"/>
    <dgm:cxn modelId="{6EC4C060-84EA-444D-8A87-5BA548E96398}" type="presOf" srcId="{22E2ABD5-ECD1-4724-90EB-FD872908BF85}" destId="{22E02D6E-583C-490A-A651-AF72CEFC2868}" srcOrd="0" destOrd="0" presId="urn:microsoft.com/office/officeart/2005/8/layout/orgChart1"/>
    <dgm:cxn modelId="{5FFC1B0C-B87D-4CD7-A2A0-E08A3EFE1133}" type="presOf" srcId="{D224ED15-F529-4524-B587-4323FDA37975}" destId="{73B84079-B739-426F-B414-3CB3189E7EA3}" srcOrd="1" destOrd="0" presId="urn:microsoft.com/office/officeart/2005/8/layout/orgChart1"/>
    <dgm:cxn modelId="{F8E5266C-122B-4D0D-A585-4CA988AA01E5}" type="presOf" srcId="{74293E00-0532-4EAB-A624-8676F069BD79}" destId="{FA21B69F-AC82-48C9-9676-A6D62347DC2F}" srcOrd="0" destOrd="0" presId="urn:microsoft.com/office/officeart/2005/8/layout/orgChart1"/>
    <dgm:cxn modelId="{A34F21F6-5733-4EED-A5C2-BC97764C8901}" srcId="{E294A890-36CC-47BA-9FA8-A842151E7BD6}" destId="{87030F76-954F-48E4-9E48-F40A0BBE2051}" srcOrd="0" destOrd="0" parTransId="{551CB890-E5A2-4815-BC8A-2B351FD0C012}" sibTransId="{8FB6CEB8-B0B5-4AFB-9ADB-DE162E91B3E5}"/>
    <dgm:cxn modelId="{AC8D5F43-EBDA-42DC-A8E1-8F632C3D89EA}" type="presOf" srcId="{E294A890-36CC-47BA-9FA8-A842151E7BD6}" destId="{7C472EF3-E07E-4695-9EE9-58E2968A8878}" srcOrd="0" destOrd="0" presId="urn:microsoft.com/office/officeart/2005/8/layout/orgChart1"/>
    <dgm:cxn modelId="{1BAF6752-56B4-4F57-A2AE-BA8F6461ED3C}" srcId="{87030F76-954F-48E4-9E48-F40A0BBE2051}" destId="{2C67E0C8-4EA0-4D9B-8927-C5C38F2530C7}" srcOrd="1" destOrd="0" parTransId="{B085F91E-9EB9-4DB5-98ED-E16331F93B12}" sibTransId="{0489B09A-AB1C-4265-97BC-A446424B4664}"/>
    <dgm:cxn modelId="{FCC21C0E-C40A-425B-91AC-D73A70296BD7}" type="presParOf" srcId="{7C472EF3-E07E-4695-9EE9-58E2968A8878}" destId="{4789DFF2-B50F-4438-9E62-5121E12D11C8}" srcOrd="0" destOrd="0" presId="urn:microsoft.com/office/officeart/2005/8/layout/orgChart1"/>
    <dgm:cxn modelId="{54F1436F-2F29-4CFA-A73B-DF8D63F09620}" type="presParOf" srcId="{4789DFF2-B50F-4438-9E62-5121E12D11C8}" destId="{92C027C7-CDB6-4512-8C48-84C9403F9645}" srcOrd="0" destOrd="0" presId="urn:microsoft.com/office/officeart/2005/8/layout/orgChart1"/>
    <dgm:cxn modelId="{512A70C3-7A5E-4DC2-8853-E19DE036F2CA}" type="presParOf" srcId="{92C027C7-CDB6-4512-8C48-84C9403F9645}" destId="{62302DEA-6793-4204-BC3A-AC3D509C8E54}" srcOrd="0" destOrd="0" presId="urn:microsoft.com/office/officeart/2005/8/layout/orgChart1"/>
    <dgm:cxn modelId="{9D66E65A-F9ED-44F8-A458-B81A59633CF1}" type="presParOf" srcId="{92C027C7-CDB6-4512-8C48-84C9403F9645}" destId="{C8115F35-94ED-41A9-99FE-9353FE3F628B}" srcOrd="1" destOrd="0" presId="urn:microsoft.com/office/officeart/2005/8/layout/orgChart1"/>
    <dgm:cxn modelId="{AC4DE76E-0F0A-4FD7-A1F6-DB96C67CC79A}" type="presParOf" srcId="{4789DFF2-B50F-4438-9E62-5121E12D11C8}" destId="{4CD210DE-C500-400D-A3AC-6319EB7649D0}" srcOrd="1" destOrd="0" presId="urn:microsoft.com/office/officeart/2005/8/layout/orgChart1"/>
    <dgm:cxn modelId="{35E5B6DE-1BF0-46E5-83C7-CCC565473F65}" type="presParOf" srcId="{4CD210DE-C500-400D-A3AC-6319EB7649D0}" destId="{FA21B69F-AC82-48C9-9676-A6D62347DC2F}" srcOrd="0" destOrd="0" presId="urn:microsoft.com/office/officeart/2005/8/layout/orgChart1"/>
    <dgm:cxn modelId="{3C0A3A0C-4532-490E-B7FD-6E726A902C55}" type="presParOf" srcId="{4CD210DE-C500-400D-A3AC-6319EB7649D0}" destId="{13215A54-4BEC-427E-9773-91530A56A4A6}" srcOrd="1" destOrd="0" presId="urn:microsoft.com/office/officeart/2005/8/layout/orgChart1"/>
    <dgm:cxn modelId="{188E88D2-505E-4F3A-97FA-9F13123B5689}" type="presParOf" srcId="{13215A54-4BEC-427E-9773-91530A56A4A6}" destId="{0783EC60-A434-4810-A101-3A59971C13C0}" srcOrd="0" destOrd="0" presId="urn:microsoft.com/office/officeart/2005/8/layout/orgChart1"/>
    <dgm:cxn modelId="{40E1D66D-18F6-4BA6-94BA-219569E64D44}" type="presParOf" srcId="{0783EC60-A434-4810-A101-3A59971C13C0}" destId="{DBC8F712-8606-4DD5-8F0E-05FA1D7B96A1}" srcOrd="0" destOrd="0" presId="urn:microsoft.com/office/officeart/2005/8/layout/orgChart1"/>
    <dgm:cxn modelId="{699A9513-90D3-4B9A-A004-77F2301BA4D8}" type="presParOf" srcId="{0783EC60-A434-4810-A101-3A59971C13C0}" destId="{73B84079-B739-426F-B414-3CB3189E7EA3}" srcOrd="1" destOrd="0" presId="urn:microsoft.com/office/officeart/2005/8/layout/orgChart1"/>
    <dgm:cxn modelId="{95AC00BF-C637-4A68-8DF1-1B98F7CD8BC3}" type="presParOf" srcId="{13215A54-4BEC-427E-9773-91530A56A4A6}" destId="{B5D107A5-5BC2-40EF-B7E8-1DCD7AF055A7}" srcOrd="1" destOrd="0" presId="urn:microsoft.com/office/officeart/2005/8/layout/orgChart1"/>
    <dgm:cxn modelId="{47F15AD8-F26F-4B6D-BC89-B92ED2A528F4}" type="presParOf" srcId="{13215A54-4BEC-427E-9773-91530A56A4A6}" destId="{3174B6EF-9B03-4C13-B811-BE44EA15C699}" srcOrd="2" destOrd="0" presId="urn:microsoft.com/office/officeart/2005/8/layout/orgChart1"/>
    <dgm:cxn modelId="{1638D628-C13D-4DA3-B273-D1037CC756BE}" type="presParOf" srcId="{4CD210DE-C500-400D-A3AC-6319EB7649D0}" destId="{0233A465-F204-4DF6-8BE5-A4464203A8D4}" srcOrd="2" destOrd="0" presId="urn:microsoft.com/office/officeart/2005/8/layout/orgChart1"/>
    <dgm:cxn modelId="{62FAA79E-106B-4470-85F4-530D51B84730}" type="presParOf" srcId="{4CD210DE-C500-400D-A3AC-6319EB7649D0}" destId="{2754AE1A-F6C8-4B9A-8FE5-4E25D5B604CB}" srcOrd="3" destOrd="0" presId="urn:microsoft.com/office/officeart/2005/8/layout/orgChart1"/>
    <dgm:cxn modelId="{1699BCD3-5D6B-4779-99B3-FC52DED9EB23}" type="presParOf" srcId="{2754AE1A-F6C8-4B9A-8FE5-4E25D5B604CB}" destId="{9DDE9ACC-9D50-4B53-AD18-3EA261001F88}" srcOrd="0" destOrd="0" presId="urn:microsoft.com/office/officeart/2005/8/layout/orgChart1"/>
    <dgm:cxn modelId="{A3F165FB-4545-48D5-B420-CDEE4428AD66}" type="presParOf" srcId="{9DDE9ACC-9D50-4B53-AD18-3EA261001F88}" destId="{D1BF488F-F13F-40F6-8E48-E5F7223527F4}" srcOrd="0" destOrd="0" presId="urn:microsoft.com/office/officeart/2005/8/layout/orgChart1"/>
    <dgm:cxn modelId="{53DDF6AA-F7BA-45C4-9AA5-D0E9B8C5A570}" type="presParOf" srcId="{9DDE9ACC-9D50-4B53-AD18-3EA261001F88}" destId="{B01C395B-83DC-42C4-83C5-4B44B5653C1A}" srcOrd="1" destOrd="0" presId="urn:microsoft.com/office/officeart/2005/8/layout/orgChart1"/>
    <dgm:cxn modelId="{0139D717-9B4B-4B57-9C91-B6543A737F5A}" type="presParOf" srcId="{2754AE1A-F6C8-4B9A-8FE5-4E25D5B604CB}" destId="{DB265190-1052-440B-A22A-5F2F5CAC1352}" srcOrd="1" destOrd="0" presId="urn:microsoft.com/office/officeart/2005/8/layout/orgChart1"/>
    <dgm:cxn modelId="{7680C1CD-A8C4-440F-A5EA-2434A2FB299A}" type="presParOf" srcId="{2754AE1A-F6C8-4B9A-8FE5-4E25D5B604CB}" destId="{D26D5857-138A-4E45-B29E-1770980E9125}" srcOrd="2" destOrd="0" presId="urn:microsoft.com/office/officeart/2005/8/layout/orgChart1"/>
    <dgm:cxn modelId="{1CC750E0-3FA7-4FEA-88A6-C647E2EE8CE5}" type="presParOf" srcId="{4CD210DE-C500-400D-A3AC-6319EB7649D0}" destId="{494E8A27-78EC-4D03-8245-4027D150A43C}" srcOrd="4" destOrd="0" presId="urn:microsoft.com/office/officeart/2005/8/layout/orgChart1"/>
    <dgm:cxn modelId="{0E7F4885-1C10-4A79-8868-ED643D1FE9C0}" type="presParOf" srcId="{4CD210DE-C500-400D-A3AC-6319EB7649D0}" destId="{3E328B52-8B01-41C1-9C0F-4B705B7D33D1}" srcOrd="5" destOrd="0" presId="urn:microsoft.com/office/officeart/2005/8/layout/orgChart1"/>
    <dgm:cxn modelId="{942DFD46-C193-43AA-B56E-ED086C57B218}" type="presParOf" srcId="{3E328B52-8B01-41C1-9C0F-4B705B7D33D1}" destId="{84522CCD-0524-460D-869D-2A27113FA409}" srcOrd="0" destOrd="0" presId="urn:microsoft.com/office/officeart/2005/8/layout/orgChart1"/>
    <dgm:cxn modelId="{92717BF2-5579-4DFA-8098-9486A1870A17}" type="presParOf" srcId="{84522CCD-0524-460D-869D-2A27113FA409}" destId="{6CBC8B7F-2220-47C7-9307-31A2676DF987}" srcOrd="0" destOrd="0" presId="urn:microsoft.com/office/officeart/2005/8/layout/orgChart1"/>
    <dgm:cxn modelId="{9D3D2405-400B-4ECF-8776-DCFB419DA811}" type="presParOf" srcId="{84522CCD-0524-460D-869D-2A27113FA409}" destId="{631E5DF1-F375-4561-8820-D20C6F11595C}" srcOrd="1" destOrd="0" presId="urn:microsoft.com/office/officeart/2005/8/layout/orgChart1"/>
    <dgm:cxn modelId="{1100A11F-03A2-4FBE-807F-278DDE092640}" type="presParOf" srcId="{3E328B52-8B01-41C1-9C0F-4B705B7D33D1}" destId="{56181C25-AB75-4B1D-9E70-5F15F7D3CB98}" srcOrd="1" destOrd="0" presId="urn:microsoft.com/office/officeart/2005/8/layout/orgChart1"/>
    <dgm:cxn modelId="{C05CCAFC-F5A8-485E-A62E-43469D75A897}" type="presParOf" srcId="{3E328B52-8B01-41C1-9C0F-4B705B7D33D1}" destId="{73C7FE64-9819-4B5F-84DC-2D2D0413BCE3}" srcOrd="2" destOrd="0" presId="urn:microsoft.com/office/officeart/2005/8/layout/orgChart1"/>
    <dgm:cxn modelId="{9F9DF520-5F94-4147-AE49-5D32B42DBC22}" type="presParOf" srcId="{4CD210DE-C500-400D-A3AC-6319EB7649D0}" destId="{22E02D6E-583C-490A-A651-AF72CEFC2868}" srcOrd="6" destOrd="0" presId="urn:microsoft.com/office/officeart/2005/8/layout/orgChart1"/>
    <dgm:cxn modelId="{28B87B2B-7614-4C5F-899F-15CC739592BB}" type="presParOf" srcId="{4CD210DE-C500-400D-A3AC-6319EB7649D0}" destId="{B498DD4F-E020-4097-AC23-52008B766613}" srcOrd="7" destOrd="0" presId="urn:microsoft.com/office/officeart/2005/8/layout/orgChart1"/>
    <dgm:cxn modelId="{4ECDFC25-661A-4E8B-9E51-2138552A2623}" type="presParOf" srcId="{B498DD4F-E020-4097-AC23-52008B766613}" destId="{CD2D997C-3072-4953-8085-96AD869CE8BE}" srcOrd="0" destOrd="0" presId="urn:microsoft.com/office/officeart/2005/8/layout/orgChart1"/>
    <dgm:cxn modelId="{C6304340-F8AB-45AC-B84E-5ADDFE11683C}" type="presParOf" srcId="{CD2D997C-3072-4953-8085-96AD869CE8BE}" destId="{1775FFAE-D4E7-4E96-B7AE-53C3E3B9E75F}" srcOrd="0" destOrd="0" presId="urn:microsoft.com/office/officeart/2005/8/layout/orgChart1"/>
    <dgm:cxn modelId="{FB300ED4-05EB-40DC-A270-2DFC06287F52}" type="presParOf" srcId="{CD2D997C-3072-4953-8085-96AD869CE8BE}" destId="{95CE5618-5F85-4F30-B08A-14AF7D727F64}" srcOrd="1" destOrd="0" presId="urn:microsoft.com/office/officeart/2005/8/layout/orgChart1"/>
    <dgm:cxn modelId="{18CACDAD-3DF1-4DCF-A8A8-2E614BFEB0D0}" type="presParOf" srcId="{B498DD4F-E020-4097-AC23-52008B766613}" destId="{12C1C280-9063-4B66-963D-CEA7597F6FC0}" srcOrd="1" destOrd="0" presId="urn:microsoft.com/office/officeart/2005/8/layout/orgChart1"/>
    <dgm:cxn modelId="{A266C17C-F443-4F2A-921B-E1E00F9914F7}" type="presParOf" srcId="{B498DD4F-E020-4097-AC23-52008B766613}" destId="{DCD39B70-4DCD-43BA-8D9F-5C0F8234A70C}" srcOrd="2" destOrd="0" presId="urn:microsoft.com/office/officeart/2005/8/layout/orgChart1"/>
    <dgm:cxn modelId="{D78662D4-98FA-4C82-B045-1A67ABE9DFF7}" type="presParOf" srcId="{4789DFF2-B50F-4438-9E62-5121E12D11C8}" destId="{E69684B8-20C4-45BE-97D3-880787C559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02D6E-583C-490A-A651-AF72CEFC2868}">
      <dsp:nvSpPr>
        <dsp:cNvPr id="0" name=""/>
        <dsp:cNvSpPr/>
      </dsp:nvSpPr>
      <dsp:spPr>
        <a:xfrm>
          <a:off x="4425079" y="1431288"/>
          <a:ext cx="3393893" cy="288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25"/>
              </a:lnTo>
              <a:lnTo>
                <a:pt x="3393893" y="154825"/>
              </a:lnTo>
              <a:lnTo>
                <a:pt x="3393893" y="288658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E8A27-78EC-4D03-8245-4027D150A43C}">
      <dsp:nvSpPr>
        <dsp:cNvPr id="0" name=""/>
        <dsp:cNvSpPr/>
      </dsp:nvSpPr>
      <dsp:spPr>
        <a:xfrm>
          <a:off x="4425079" y="1431288"/>
          <a:ext cx="924812" cy="29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547"/>
              </a:lnTo>
              <a:lnTo>
                <a:pt x="924812" y="158547"/>
              </a:lnTo>
              <a:lnTo>
                <a:pt x="924812" y="29238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3A465-F204-4DF6-8BE5-A4464203A8D4}">
      <dsp:nvSpPr>
        <dsp:cNvPr id="0" name=""/>
        <dsp:cNvSpPr/>
      </dsp:nvSpPr>
      <dsp:spPr>
        <a:xfrm>
          <a:off x="2744842" y="1431288"/>
          <a:ext cx="1680236" cy="288658"/>
        </a:xfrm>
        <a:custGeom>
          <a:avLst/>
          <a:gdLst/>
          <a:ahLst/>
          <a:cxnLst/>
          <a:rect l="0" t="0" r="0" b="0"/>
          <a:pathLst>
            <a:path>
              <a:moveTo>
                <a:pt x="1680236" y="0"/>
              </a:moveTo>
              <a:lnTo>
                <a:pt x="1680236" y="154825"/>
              </a:lnTo>
              <a:lnTo>
                <a:pt x="0" y="154825"/>
              </a:lnTo>
              <a:lnTo>
                <a:pt x="0" y="288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1B69F-AC82-48C9-9676-A6D62347DC2F}">
      <dsp:nvSpPr>
        <dsp:cNvPr id="0" name=""/>
        <dsp:cNvSpPr/>
      </dsp:nvSpPr>
      <dsp:spPr>
        <a:xfrm>
          <a:off x="751187" y="1431288"/>
          <a:ext cx="3673891" cy="294949"/>
        </a:xfrm>
        <a:custGeom>
          <a:avLst/>
          <a:gdLst/>
          <a:ahLst/>
          <a:cxnLst/>
          <a:rect l="0" t="0" r="0" b="0"/>
          <a:pathLst>
            <a:path>
              <a:moveTo>
                <a:pt x="3673891" y="0"/>
              </a:moveTo>
              <a:lnTo>
                <a:pt x="3673891" y="161115"/>
              </a:lnTo>
              <a:lnTo>
                <a:pt x="0" y="161115"/>
              </a:lnTo>
              <a:lnTo>
                <a:pt x="0" y="294949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02DEA-6793-4204-BC3A-AC3D509C8E54}">
      <dsp:nvSpPr>
        <dsp:cNvPr id="0" name=""/>
        <dsp:cNvSpPr/>
      </dsp:nvSpPr>
      <dsp:spPr>
        <a:xfrm>
          <a:off x="1500200" y="438138"/>
          <a:ext cx="5849756" cy="993150"/>
        </a:xfrm>
        <a:prstGeom prst="bevel">
          <a:avLst/>
        </a:prstGeom>
        <a:solidFill>
          <a:srgbClr val="3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 высоте</a:t>
          </a:r>
          <a:endParaRPr lang="ru-RU" sz="3600" kern="1200" dirty="0"/>
        </a:p>
      </dsp:txBody>
      <dsp:txXfrm>
        <a:off x="1624344" y="562282"/>
        <a:ext cx="5601468" cy="744862"/>
      </dsp:txXfrm>
    </dsp:sp>
    <dsp:sp modelId="{DBC8F712-8606-4DD5-8F0E-05FA1D7B96A1}">
      <dsp:nvSpPr>
        <dsp:cNvPr id="0" name=""/>
        <dsp:cNvSpPr/>
      </dsp:nvSpPr>
      <dsp:spPr>
        <a:xfrm>
          <a:off x="63623" y="1726237"/>
          <a:ext cx="1375128" cy="1097520"/>
        </a:xfrm>
        <a:prstGeom prst="rect">
          <a:avLst/>
        </a:prstGeom>
        <a:solidFill>
          <a:srgbClr val="008000"/>
        </a:solidFill>
        <a:ln w="127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Впадина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ниже 0 м</a:t>
          </a:r>
          <a:endParaRPr lang="ru-RU" sz="2000" b="1" i="1" kern="1200" dirty="0"/>
        </a:p>
      </dsp:txBody>
      <dsp:txXfrm>
        <a:off x="63623" y="1726237"/>
        <a:ext cx="1375128" cy="1097520"/>
      </dsp:txXfrm>
    </dsp:sp>
    <dsp:sp modelId="{D1BF488F-F13F-40F6-8E48-E5F7223527F4}">
      <dsp:nvSpPr>
        <dsp:cNvPr id="0" name=""/>
        <dsp:cNvSpPr/>
      </dsp:nvSpPr>
      <dsp:spPr>
        <a:xfrm>
          <a:off x="1645237" y="1719947"/>
          <a:ext cx="2199209" cy="1097265"/>
        </a:xfrm>
        <a:prstGeom prst="rect">
          <a:avLst/>
        </a:prstGeom>
        <a:solidFill>
          <a:srgbClr val="92D050"/>
        </a:solidFill>
        <a:ln w="127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Низменность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50" b="1" i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kern="1200" dirty="0" smtClean="0"/>
            <a:t>0-200 м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1645237" y="1719947"/>
        <a:ext cx="2199209" cy="1097265"/>
      </dsp:txXfrm>
    </dsp:sp>
    <dsp:sp modelId="{6CBC8B7F-2220-47C7-9307-31A2676DF987}">
      <dsp:nvSpPr>
        <dsp:cNvPr id="0" name=""/>
        <dsp:cNvSpPr/>
      </dsp:nvSpPr>
      <dsp:spPr>
        <a:xfrm>
          <a:off x="4143965" y="1723669"/>
          <a:ext cx="2411851" cy="1085571"/>
        </a:xfrm>
        <a:prstGeom prst="rect">
          <a:avLst/>
        </a:prstGeom>
        <a:solidFill>
          <a:srgbClr val="FFFF00"/>
        </a:solidFill>
        <a:ln w="254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Возвышенность</a:t>
          </a:r>
        </a:p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200-500 м</a:t>
          </a:r>
          <a:endParaRPr lang="ru-RU" sz="2000" b="1" i="1" kern="1200" dirty="0"/>
        </a:p>
      </dsp:txBody>
      <dsp:txXfrm>
        <a:off x="4143965" y="1723669"/>
        <a:ext cx="2411851" cy="1085571"/>
      </dsp:txXfrm>
    </dsp:sp>
    <dsp:sp modelId="{1775FFAE-D4E7-4E96-B7AE-53C3E3B9E75F}">
      <dsp:nvSpPr>
        <dsp:cNvPr id="0" name=""/>
        <dsp:cNvSpPr/>
      </dsp:nvSpPr>
      <dsp:spPr>
        <a:xfrm>
          <a:off x="6791630" y="1719947"/>
          <a:ext cx="2054682" cy="1076107"/>
        </a:xfrm>
        <a:prstGeom prst="rect">
          <a:avLst/>
        </a:prstGeom>
        <a:solidFill>
          <a:srgbClr val="FF9900"/>
        </a:solidFill>
        <a:ln w="254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Плоскогорье</a:t>
          </a:r>
          <a:endParaRPr lang="ru-RU" sz="19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более 500 м</a:t>
          </a:r>
          <a:endParaRPr lang="ru-RU" sz="2000" b="1" i="1" kern="1200" dirty="0"/>
        </a:p>
      </dsp:txBody>
      <dsp:txXfrm>
        <a:off x="6791630" y="1719947"/>
        <a:ext cx="2054682" cy="1076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157B62-CDEA-4278-B3C3-72B345A7345C}" type="datetimeFigureOut">
              <a:rPr lang="ru-RU"/>
              <a:pPr>
                <a:defRPr/>
              </a:pPr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7DE001-AA82-41B0-A1F0-D77E791FA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84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629C7-82D1-4522-A9EF-EE4279F1D2C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E866-6BAA-495F-ABBB-07B7B5FA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F1CC-8C78-4E00-935C-C45377003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98362-72D7-4953-BE14-CCA8B2EDC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04B01-87E5-47F2-9758-77444C905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CA4A4-BC77-447A-A03D-D7EAAB1B6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1B99-C57B-4311-A696-D573B8440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19D05-0C0B-4F7D-9713-D776176E3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71CE95-1C53-41F2-820D-482274ADF7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D3F63B-9EE9-48AE-B69F-80A2F3BC13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58104-38AA-447E-AFD3-C26869F7A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EB503-E9F5-4695-B15A-737DC8A08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727FA-30B4-4EDF-937D-0DC3B4FF8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4181B-6F0D-438F-90F6-472468C7F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5FD5-FF3E-41B1-9272-24F323B88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38644-DEBF-4E40-B40C-B6F356817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0D1D-19B3-4D9F-B8F4-746444DDA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8CA6C-2F91-4786-B0E8-E960B8BF1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D053C5-234D-4732-959A-109A95906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vvrn.ru/wps/wcm/connect/a324200046316194814aa59fb1ed6ca7/1/img_150.jpg?MOD=AJPER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ecosystema.ru/07referats/slovgeo/img/099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kailash.ru/foto/albums/Ternii_2007/00086_resize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://www.photoforum.ru/f/photo/000/157/157437_41.jpg" TargetMode="External"/><Relationship Id="rId7" Type="http://schemas.openxmlformats.org/officeDocument/2006/relationships/hyperlink" Target="http://www.krugosvet.ru/articles/61/1006110/PH05996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hyperlink" Target="http://fotki.yandex.ru/users/nik0519/view/123614/" TargetMode="External"/><Relationship Id="rId10" Type="http://schemas.openxmlformats.org/officeDocument/2006/relationships/image" Target="../media/image26.jpeg"/><Relationship Id="rId4" Type="http://schemas.openxmlformats.org/officeDocument/2006/relationships/image" Target="../media/image23.jpeg"/><Relationship Id="rId9" Type="http://schemas.openxmlformats.org/officeDocument/2006/relationships/hyperlink" Target="http://stat11.privet.ru/lr/080e20031c7646188b83d3fa9d480e6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9/al-ka19.0/0_7d2d_edad91a7_XL" TargetMode="External"/><Relationship Id="rId3" Type="http://schemas.openxmlformats.org/officeDocument/2006/relationships/image" Target="../media/image30.jpeg"/><Relationship Id="rId7" Type="http://schemas.openxmlformats.org/officeDocument/2006/relationships/image" Target="../media/image33.jpeg"/><Relationship Id="rId2" Type="http://schemas.openxmlformats.org/officeDocument/2006/relationships/hyperlink" Target="http://shkola.lv/gallery/albums/userpics/normal_kareri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otki.yandex.ru/users/inga-mill/view/94757/" TargetMode="External"/><Relationship Id="rId5" Type="http://schemas.openxmlformats.org/officeDocument/2006/relationships/image" Target="../media/image32.jpeg"/><Relationship Id="rId4" Type="http://schemas.openxmlformats.org/officeDocument/2006/relationships/image" Target="../media/image31.jpeg"/><Relationship Id="rId9" Type="http://schemas.openxmlformats.org/officeDocument/2006/relationships/image" Target="../media/image3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12" Type="http://schemas.openxmlformats.org/officeDocument/2006/relationships/image" Target="../media/image1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hyperlink" Target="http://www.tbg-brand.ru/imgs/diaries/large/1716_15872.jpg" TargetMode="Externa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sapphir.narod.ru/iframe/Mednogorsk/5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eophoto.ru/imagelib/image_619_3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57224" y="428604"/>
            <a:ext cx="7500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 Narrow" pitchFamily="34" charset="0"/>
              </a:rPr>
              <a:t>Равнины суши</a:t>
            </a:r>
            <a:endParaRPr lang="ru-RU" sz="4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9" name="Рисунок 8" descr="гвианское плоскогорье.jpg"/>
          <p:cNvPicPr>
            <a:picLocks noChangeAspect="1"/>
          </p:cNvPicPr>
          <p:nvPr/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3140968"/>
            <a:ext cx="3355875" cy="230117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142852"/>
            <a:ext cx="7372376" cy="5000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Амазонская низменность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57158" y="928670"/>
            <a:ext cx="8605862" cy="928694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Самая большая низменность на Земле, расположена в северной части Южной Америки, протянулась с запада на восток на 3200 км.</a:t>
            </a:r>
            <a:endParaRPr lang="ru-RU" sz="24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Рисунок 5" descr="Ю. Америка физ..jpg"/>
          <p:cNvPicPr>
            <a:picLocks noChangeAspect="1"/>
          </p:cNvPicPr>
          <p:nvPr/>
        </p:nvPicPr>
        <p:blipFill>
          <a:blip r:embed="rId2" cstate="email">
            <a:lum bright="-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3848" y="2420888"/>
            <a:ext cx="2038935" cy="2650616"/>
          </a:xfrm>
          <a:prstGeom prst="rect">
            <a:avLst/>
          </a:prstGeom>
          <a:ln w="19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Arial Narrow" pitchFamily="34" charset="0"/>
              </a:rPr>
              <a:t>Возвышенности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5720" y="785794"/>
            <a:ext cx="8429684" cy="1012820"/>
          </a:xfrm>
        </p:spPr>
        <p:txBody>
          <a:bodyPr/>
          <a:lstStyle/>
          <a:p>
            <a:pPr>
              <a:buFontTx/>
              <a:buNone/>
            </a:pPr>
            <a:r>
              <a:rPr lang="ru-RU" sz="2600" b="1" dirty="0">
                <a:solidFill>
                  <a:schemeClr val="bg1"/>
                </a:solidFill>
                <a:latin typeface="Arial Narrow" pitchFamily="34" charset="0"/>
              </a:rPr>
              <a:t>   </a:t>
            </a:r>
            <a:r>
              <a:rPr lang="ru-RU" sz="2600" b="1" u="sng" dirty="0">
                <a:solidFill>
                  <a:schemeClr val="bg1"/>
                </a:solidFill>
                <a:latin typeface="Arial Narrow" pitchFamily="34" charset="0"/>
              </a:rPr>
              <a:t>Возвышенности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 - </a:t>
            </a: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это равнины, абсолютная высота которых колеблется от 200 до 500 метров</a:t>
            </a:r>
          </a:p>
        </p:txBody>
      </p:sp>
      <p:pic>
        <p:nvPicPr>
          <p:cNvPr id="66571" name="Picture 11" descr="Foto (11)"/>
          <p:cNvPicPr>
            <a:picLocks noChangeAspect="1" noChangeArrowheads="1"/>
          </p:cNvPicPr>
          <p:nvPr/>
        </p:nvPicPr>
        <p:blipFill>
          <a:blip r:embed="rId2" cstate="email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420888"/>
            <a:ext cx="2063722" cy="167677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9144000" cy="6429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Среднерусская возвышенность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71472" y="428604"/>
            <a:ext cx="8310563" cy="9286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Большая возвышенность в центральной части Восточно-Европейской равнины, к югу от Москвы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i-main-pic" descr="Картинка 11 из 276">
            <a:hlinkClick r:id="rId2" tgtFrame="_blank"/>
          </p:cNvPr>
          <p:cNvPicPr>
            <a:picLocks noGrp="1"/>
          </p:cNvPicPr>
          <p:nvPr>
            <p:ph sz="half" idx="4294967295"/>
          </p:nvPr>
        </p:nvPicPr>
        <p:blipFill>
          <a:blip r:embed="rId3" cstate="email">
            <a:lum bright="-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1714488"/>
            <a:ext cx="1945926" cy="178652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1354827752-physical_map_of_russia_1.jpg"/>
          <p:cNvPicPr>
            <a:picLocks noChangeAspect="1"/>
          </p:cNvPicPr>
          <p:nvPr/>
        </p:nvPicPr>
        <p:blipFill>
          <a:blip r:embed="rId4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28184" y="1714488"/>
            <a:ext cx="2487220" cy="2926141"/>
          </a:xfrm>
          <a:prstGeom prst="rect">
            <a:avLst/>
          </a:prstGeom>
          <a:ln w="19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8229600" cy="71438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Аравийское плоскогорье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714348" y="857232"/>
            <a:ext cx="7643866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- одно из крупнейших плоскогорий мира (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S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 ≈ 2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</a:rPr>
              <a:t>млн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 км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²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), занимающее большую часть одноименного полуострова.</a:t>
            </a:r>
          </a:p>
        </p:txBody>
      </p:sp>
      <p:pic>
        <p:nvPicPr>
          <p:cNvPr id="11" name="i-main-pic" descr="Картинка 7 из 1285">
            <a:hlinkClick r:id="rId2" tgtFrame="_blank"/>
          </p:cNvPr>
          <p:cNvPicPr>
            <a:picLocks noGrp="1"/>
          </p:cNvPicPr>
          <p:nvPr>
            <p:ph sz="quarter" idx="4294967295"/>
          </p:nvPr>
        </p:nvPicPr>
        <p:blipFill>
          <a:blip r:embed="rId3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1714488"/>
            <a:ext cx="2135730" cy="2794632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971550" y="404813"/>
            <a:ext cx="7848600" cy="595295"/>
          </a:xfrm>
          <a:prstGeom prst="rect">
            <a:avLst/>
          </a:prstGeom>
          <a:solidFill>
            <a:srgbClr val="3A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Подумаем</a:t>
            </a:r>
            <a:r>
              <a:rPr lang="ru-RU" sz="3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!</a:t>
            </a:r>
            <a:endParaRPr lang="ru-RU" sz="36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218" name="Freeform 12"/>
          <p:cNvSpPr>
            <a:spLocks/>
          </p:cNvSpPr>
          <p:nvPr/>
        </p:nvSpPr>
        <p:spPr bwMode="auto">
          <a:xfrm>
            <a:off x="1016286" y="4760874"/>
            <a:ext cx="7608035" cy="1197009"/>
          </a:xfrm>
          <a:custGeom>
            <a:avLst/>
            <a:gdLst>
              <a:gd name="T0" fmla="*/ 0 w 5243"/>
              <a:gd name="T1" fmla="*/ 2147483647 h 1143"/>
              <a:gd name="T2" fmla="*/ 2147483647 w 5243"/>
              <a:gd name="T3" fmla="*/ 2147483647 h 1143"/>
              <a:gd name="T4" fmla="*/ 2147483647 w 5243"/>
              <a:gd name="T5" fmla="*/ 2147483647 h 1143"/>
              <a:gd name="T6" fmla="*/ 2147483647 w 5243"/>
              <a:gd name="T7" fmla="*/ 2147483647 h 1143"/>
              <a:gd name="T8" fmla="*/ 2147483647 w 5243"/>
              <a:gd name="T9" fmla="*/ 2147483647 h 1143"/>
              <a:gd name="T10" fmla="*/ 2147483647 w 5243"/>
              <a:gd name="T11" fmla="*/ 2147483647 h 1143"/>
              <a:gd name="T12" fmla="*/ 2147483647 w 5243"/>
              <a:gd name="T13" fmla="*/ 2147483647 h 1143"/>
              <a:gd name="T14" fmla="*/ 2147483647 w 5243"/>
              <a:gd name="T15" fmla="*/ 2147483647 h 1143"/>
              <a:gd name="T16" fmla="*/ 2147483647 w 5243"/>
              <a:gd name="T17" fmla="*/ 2147483647 h 1143"/>
              <a:gd name="T18" fmla="*/ 2147483647 w 5243"/>
              <a:gd name="T19" fmla="*/ 2147483647 h 1143"/>
              <a:gd name="T20" fmla="*/ 2147483647 w 5243"/>
              <a:gd name="T21" fmla="*/ 2147483647 h 1143"/>
              <a:gd name="T22" fmla="*/ 2147483647 w 5243"/>
              <a:gd name="T23" fmla="*/ 2147483647 h 1143"/>
              <a:gd name="T24" fmla="*/ 2147483647 w 5243"/>
              <a:gd name="T25" fmla="*/ 2147483647 h 1143"/>
              <a:gd name="T26" fmla="*/ 2147483647 w 5243"/>
              <a:gd name="T27" fmla="*/ 2147483647 h 1143"/>
              <a:gd name="T28" fmla="*/ 2147483647 w 5243"/>
              <a:gd name="T29" fmla="*/ 2147483647 h 1143"/>
              <a:gd name="T30" fmla="*/ 2147483647 w 5243"/>
              <a:gd name="T31" fmla="*/ 2147483647 h 1143"/>
              <a:gd name="T32" fmla="*/ 2147483647 w 5243"/>
              <a:gd name="T33" fmla="*/ 2147483647 h 1143"/>
              <a:gd name="T34" fmla="*/ 2147483647 w 5243"/>
              <a:gd name="T35" fmla="*/ 2147483647 h 1143"/>
              <a:gd name="T36" fmla="*/ 2147483647 w 5243"/>
              <a:gd name="T37" fmla="*/ 2147483647 h 1143"/>
              <a:gd name="T38" fmla="*/ 2147483647 w 5243"/>
              <a:gd name="T39" fmla="*/ 2147483647 h 1143"/>
              <a:gd name="T40" fmla="*/ 2147483647 w 5243"/>
              <a:gd name="T41" fmla="*/ 2147483647 h 1143"/>
              <a:gd name="T42" fmla="*/ 2147483647 w 5243"/>
              <a:gd name="T43" fmla="*/ 2147483647 h 1143"/>
              <a:gd name="T44" fmla="*/ 2147483647 w 5243"/>
              <a:gd name="T45" fmla="*/ 2147483647 h 1143"/>
              <a:gd name="T46" fmla="*/ 2147483647 w 5243"/>
              <a:gd name="T47" fmla="*/ 2147483647 h 1143"/>
              <a:gd name="T48" fmla="*/ 2147483647 w 5243"/>
              <a:gd name="T49" fmla="*/ 2147483647 h 1143"/>
              <a:gd name="T50" fmla="*/ 2147483647 w 5243"/>
              <a:gd name="T51" fmla="*/ 2147483647 h 1143"/>
              <a:gd name="T52" fmla="*/ 2147483647 w 5243"/>
              <a:gd name="T53" fmla="*/ 2147483647 h 1143"/>
              <a:gd name="T54" fmla="*/ 2147483647 w 5243"/>
              <a:gd name="T55" fmla="*/ 2147483647 h 1143"/>
              <a:gd name="T56" fmla="*/ 2147483647 w 5243"/>
              <a:gd name="T57" fmla="*/ 2147483647 h 1143"/>
              <a:gd name="T58" fmla="*/ 2147483647 w 5243"/>
              <a:gd name="T59" fmla="*/ 2147483647 h 1143"/>
              <a:gd name="T60" fmla="*/ 2147483647 w 5243"/>
              <a:gd name="T61" fmla="*/ 2147483647 h 1143"/>
              <a:gd name="T62" fmla="*/ 2147483647 w 5243"/>
              <a:gd name="T63" fmla="*/ 2147483647 h 1143"/>
              <a:gd name="T64" fmla="*/ 2147483647 w 5243"/>
              <a:gd name="T65" fmla="*/ 2147483647 h 1143"/>
              <a:gd name="T66" fmla="*/ 2147483647 w 5243"/>
              <a:gd name="T67" fmla="*/ 2147483647 h 1143"/>
              <a:gd name="T68" fmla="*/ 2147483647 w 5243"/>
              <a:gd name="T69" fmla="*/ 2147483647 h 1143"/>
              <a:gd name="T70" fmla="*/ 2147483647 w 5243"/>
              <a:gd name="T71" fmla="*/ 2147483647 h 1143"/>
              <a:gd name="T72" fmla="*/ 2147483647 w 5243"/>
              <a:gd name="T73" fmla="*/ 2147483647 h 1143"/>
              <a:gd name="T74" fmla="*/ 2147483647 w 5243"/>
              <a:gd name="T75" fmla="*/ 2147483647 h 1143"/>
              <a:gd name="T76" fmla="*/ 2147483647 w 5243"/>
              <a:gd name="T77" fmla="*/ 2147483647 h 1143"/>
              <a:gd name="T78" fmla="*/ 2147483647 w 5243"/>
              <a:gd name="T79" fmla="*/ 0 h 1143"/>
              <a:gd name="T80" fmla="*/ 2147483647 w 5243"/>
              <a:gd name="T81" fmla="*/ 2147483647 h 1143"/>
              <a:gd name="T82" fmla="*/ 2147483647 w 5243"/>
              <a:gd name="T83" fmla="*/ 2147483647 h 1143"/>
              <a:gd name="T84" fmla="*/ 2147483647 w 5243"/>
              <a:gd name="T85" fmla="*/ 2147483647 h 1143"/>
              <a:gd name="T86" fmla="*/ 2147483647 w 5243"/>
              <a:gd name="T87" fmla="*/ 2147483647 h 1143"/>
              <a:gd name="T88" fmla="*/ 2147483647 w 5243"/>
              <a:gd name="T89" fmla="*/ 2147483647 h 1143"/>
              <a:gd name="T90" fmla="*/ 2147483647 w 5243"/>
              <a:gd name="T91" fmla="*/ 2147483647 h 1143"/>
              <a:gd name="T92" fmla="*/ 2147483647 w 5243"/>
              <a:gd name="T93" fmla="*/ 2147483647 h 1143"/>
              <a:gd name="T94" fmla="*/ 2147483647 w 5243"/>
              <a:gd name="T95" fmla="*/ 2147483647 h 1143"/>
              <a:gd name="T96" fmla="*/ 2147483647 w 5243"/>
              <a:gd name="T97" fmla="*/ 2147483647 h 1143"/>
              <a:gd name="T98" fmla="*/ 2147483647 w 5243"/>
              <a:gd name="T99" fmla="*/ 2147483647 h 1143"/>
              <a:gd name="T100" fmla="*/ 2147483647 w 5243"/>
              <a:gd name="T101" fmla="*/ 2147483647 h 1143"/>
              <a:gd name="T102" fmla="*/ 2147483647 w 5243"/>
              <a:gd name="T103" fmla="*/ 2147483647 h 1143"/>
              <a:gd name="T104" fmla="*/ 2147483647 w 5243"/>
              <a:gd name="T105" fmla="*/ 2147483647 h 1143"/>
              <a:gd name="T106" fmla="*/ 2147483647 w 5243"/>
              <a:gd name="T107" fmla="*/ 2147483647 h 1143"/>
              <a:gd name="T108" fmla="*/ 2147483647 w 5243"/>
              <a:gd name="T109" fmla="*/ 2147483647 h 1143"/>
              <a:gd name="T110" fmla="*/ 2147483647 w 5243"/>
              <a:gd name="T111" fmla="*/ 2147483647 h 1143"/>
              <a:gd name="T112" fmla="*/ 2147483647 w 5243"/>
              <a:gd name="T113" fmla="*/ 2147483647 h 114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243"/>
              <a:gd name="T172" fmla="*/ 0 h 1143"/>
              <a:gd name="T173" fmla="*/ 5243 w 5243"/>
              <a:gd name="T174" fmla="*/ 1143 h 114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243" h="1143">
                <a:moveTo>
                  <a:pt x="0" y="957"/>
                </a:moveTo>
                <a:cubicBezTo>
                  <a:pt x="18" y="939"/>
                  <a:pt x="41" y="926"/>
                  <a:pt x="59" y="908"/>
                </a:cubicBezTo>
                <a:cubicBezTo>
                  <a:pt x="67" y="900"/>
                  <a:pt x="70" y="887"/>
                  <a:pt x="78" y="879"/>
                </a:cubicBezTo>
                <a:cubicBezTo>
                  <a:pt x="101" y="857"/>
                  <a:pt x="139" y="829"/>
                  <a:pt x="166" y="811"/>
                </a:cubicBezTo>
                <a:cubicBezTo>
                  <a:pt x="181" y="789"/>
                  <a:pt x="227" y="718"/>
                  <a:pt x="235" y="713"/>
                </a:cubicBezTo>
                <a:cubicBezTo>
                  <a:pt x="254" y="700"/>
                  <a:pt x="293" y="674"/>
                  <a:pt x="293" y="674"/>
                </a:cubicBezTo>
                <a:cubicBezTo>
                  <a:pt x="300" y="664"/>
                  <a:pt x="305" y="654"/>
                  <a:pt x="313" y="645"/>
                </a:cubicBezTo>
                <a:cubicBezTo>
                  <a:pt x="322" y="634"/>
                  <a:pt x="334" y="626"/>
                  <a:pt x="342" y="615"/>
                </a:cubicBezTo>
                <a:cubicBezTo>
                  <a:pt x="385" y="554"/>
                  <a:pt x="335" y="593"/>
                  <a:pt x="391" y="557"/>
                </a:cubicBezTo>
                <a:cubicBezTo>
                  <a:pt x="421" y="512"/>
                  <a:pt x="443" y="470"/>
                  <a:pt x="488" y="440"/>
                </a:cubicBezTo>
                <a:cubicBezTo>
                  <a:pt x="538" y="366"/>
                  <a:pt x="568" y="342"/>
                  <a:pt x="654" y="313"/>
                </a:cubicBezTo>
                <a:cubicBezTo>
                  <a:pt x="659" y="313"/>
                  <a:pt x="779" y="312"/>
                  <a:pt x="820" y="332"/>
                </a:cubicBezTo>
                <a:cubicBezTo>
                  <a:pt x="881" y="362"/>
                  <a:pt x="819" y="341"/>
                  <a:pt x="879" y="381"/>
                </a:cubicBezTo>
                <a:cubicBezTo>
                  <a:pt x="887" y="387"/>
                  <a:pt x="899" y="386"/>
                  <a:pt x="908" y="391"/>
                </a:cubicBezTo>
                <a:cubicBezTo>
                  <a:pt x="969" y="425"/>
                  <a:pt x="1026" y="470"/>
                  <a:pt x="1084" y="508"/>
                </a:cubicBezTo>
                <a:cubicBezTo>
                  <a:pt x="1112" y="526"/>
                  <a:pt x="1152" y="542"/>
                  <a:pt x="1182" y="557"/>
                </a:cubicBezTo>
                <a:cubicBezTo>
                  <a:pt x="1201" y="587"/>
                  <a:pt x="1250" y="622"/>
                  <a:pt x="1289" y="625"/>
                </a:cubicBezTo>
                <a:cubicBezTo>
                  <a:pt x="1396" y="634"/>
                  <a:pt x="1611" y="645"/>
                  <a:pt x="1611" y="645"/>
                </a:cubicBezTo>
                <a:cubicBezTo>
                  <a:pt x="1663" y="658"/>
                  <a:pt x="1665" y="681"/>
                  <a:pt x="1709" y="703"/>
                </a:cubicBezTo>
                <a:cubicBezTo>
                  <a:pt x="1734" y="715"/>
                  <a:pt x="1761" y="723"/>
                  <a:pt x="1787" y="733"/>
                </a:cubicBezTo>
                <a:cubicBezTo>
                  <a:pt x="1818" y="744"/>
                  <a:pt x="1821" y="742"/>
                  <a:pt x="1855" y="752"/>
                </a:cubicBezTo>
                <a:cubicBezTo>
                  <a:pt x="1875" y="758"/>
                  <a:pt x="1914" y="772"/>
                  <a:pt x="1914" y="772"/>
                </a:cubicBezTo>
                <a:cubicBezTo>
                  <a:pt x="1989" y="768"/>
                  <a:pt x="2075" y="793"/>
                  <a:pt x="2138" y="752"/>
                </a:cubicBezTo>
                <a:cubicBezTo>
                  <a:pt x="2157" y="739"/>
                  <a:pt x="2168" y="716"/>
                  <a:pt x="2187" y="703"/>
                </a:cubicBezTo>
                <a:cubicBezTo>
                  <a:pt x="2213" y="628"/>
                  <a:pt x="2175" y="719"/>
                  <a:pt x="2226" y="655"/>
                </a:cubicBezTo>
                <a:cubicBezTo>
                  <a:pt x="2233" y="647"/>
                  <a:pt x="2231" y="634"/>
                  <a:pt x="2236" y="625"/>
                </a:cubicBezTo>
                <a:cubicBezTo>
                  <a:pt x="2244" y="611"/>
                  <a:pt x="2254" y="598"/>
                  <a:pt x="2265" y="586"/>
                </a:cubicBezTo>
                <a:cubicBezTo>
                  <a:pt x="2340" y="504"/>
                  <a:pt x="2349" y="520"/>
                  <a:pt x="2441" y="479"/>
                </a:cubicBezTo>
                <a:cubicBezTo>
                  <a:pt x="2509" y="449"/>
                  <a:pt x="2450" y="466"/>
                  <a:pt x="2519" y="450"/>
                </a:cubicBezTo>
                <a:cubicBezTo>
                  <a:pt x="2544" y="437"/>
                  <a:pt x="2573" y="434"/>
                  <a:pt x="2597" y="420"/>
                </a:cubicBezTo>
                <a:cubicBezTo>
                  <a:pt x="2609" y="413"/>
                  <a:pt x="2615" y="400"/>
                  <a:pt x="2626" y="391"/>
                </a:cubicBezTo>
                <a:cubicBezTo>
                  <a:pt x="2635" y="383"/>
                  <a:pt x="2645" y="376"/>
                  <a:pt x="2656" y="371"/>
                </a:cubicBezTo>
                <a:cubicBezTo>
                  <a:pt x="2703" y="348"/>
                  <a:pt x="2670" y="381"/>
                  <a:pt x="2724" y="342"/>
                </a:cubicBezTo>
                <a:cubicBezTo>
                  <a:pt x="2759" y="317"/>
                  <a:pt x="2760" y="288"/>
                  <a:pt x="2802" y="274"/>
                </a:cubicBezTo>
                <a:cubicBezTo>
                  <a:pt x="2838" y="240"/>
                  <a:pt x="2895" y="199"/>
                  <a:pt x="2939" y="176"/>
                </a:cubicBezTo>
                <a:cubicBezTo>
                  <a:pt x="2945" y="166"/>
                  <a:pt x="2949" y="155"/>
                  <a:pt x="2958" y="147"/>
                </a:cubicBezTo>
                <a:cubicBezTo>
                  <a:pt x="2976" y="132"/>
                  <a:pt x="3017" y="108"/>
                  <a:pt x="3017" y="108"/>
                </a:cubicBezTo>
                <a:cubicBezTo>
                  <a:pt x="3049" y="62"/>
                  <a:pt x="3026" y="83"/>
                  <a:pt x="3095" y="59"/>
                </a:cubicBezTo>
                <a:cubicBezTo>
                  <a:pt x="3106" y="55"/>
                  <a:pt x="3113" y="44"/>
                  <a:pt x="3124" y="39"/>
                </a:cubicBezTo>
                <a:cubicBezTo>
                  <a:pt x="3169" y="20"/>
                  <a:pt x="3223" y="10"/>
                  <a:pt x="3271" y="0"/>
                </a:cubicBezTo>
                <a:cubicBezTo>
                  <a:pt x="3369" y="3"/>
                  <a:pt x="3466" y="5"/>
                  <a:pt x="3564" y="10"/>
                </a:cubicBezTo>
                <a:cubicBezTo>
                  <a:pt x="3593" y="12"/>
                  <a:pt x="3624" y="11"/>
                  <a:pt x="3652" y="20"/>
                </a:cubicBezTo>
                <a:cubicBezTo>
                  <a:pt x="3684" y="31"/>
                  <a:pt x="3708" y="58"/>
                  <a:pt x="3739" y="69"/>
                </a:cubicBezTo>
                <a:cubicBezTo>
                  <a:pt x="3781" y="132"/>
                  <a:pt x="3813" y="192"/>
                  <a:pt x="3876" y="235"/>
                </a:cubicBezTo>
                <a:cubicBezTo>
                  <a:pt x="3883" y="245"/>
                  <a:pt x="3888" y="256"/>
                  <a:pt x="3896" y="264"/>
                </a:cubicBezTo>
                <a:cubicBezTo>
                  <a:pt x="3904" y="272"/>
                  <a:pt x="3918" y="275"/>
                  <a:pt x="3925" y="284"/>
                </a:cubicBezTo>
                <a:cubicBezTo>
                  <a:pt x="3931" y="292"/>
                  <a:pt x="3930" y="304"/>
                  <a:pt x="3935" y="313"/>
                </a:cubicBezTo>
                <a:cubicBezTo>
                  <a:pt x="3960" y="364"/>
                  <a:pt x="3985" y="423"/>
                  <a:pt x="4032" y="459"/>
                </a:cubicBezTo>
                <a:cubicBezTo>
                  <a:pt x="4099" y="510"/>
                  <a:pt x="4176" y="535"/>
                  <a:pt x="4247" y="576"/>
                </a:cubicBezTo>
                <a:cubicBezTo>
                  <a:pt x="4296" y="604"/>
                  <a:pt x="4345" y="636"/>
                  <a:pt x="4394" y="664"/>
                </a:cubicBezTo>
                <a:cubicBezTo>
                  <a:pt x="4403" y="669"/>
                  <a:pt x="4414" y="669"/>
                  <a:pt x="4423" y="674"/>
                </a:cubicBezTo>
                <a:cubicBezTo>
                  <a:pt x="4443" y="685"/>
                  <a:pt x="4481" y="713"/>
                  <a:pt x="4481" y="713"/>
                </a:cubicBezTo>
                <a:cubicBezTo>
                  <a:pt x="4520" y="772"/>
                  <a:pt x="4569" y="837"/>
                  <a:pt x="4638" y="860"/>
                </a:cubicBezTo>
                <a:cubicBezTo>
                  <a:pt x="4710" y="932"/>
                  <a:pt x="4732" y="914"/>
                  <a:pt x="4804" y="957"/>
                </a:cubicBezTo>
                <a:cubicBezTo>
                  <a:pt x="4877" y="1001"/>
                  <a:pt x="4948" y="1055"/>
                  <a:pt x="5018" y="1104"/>
                </a:cubicBezTo>
                <a:cubicBezTo>
                  <a:pt x="5074" y="1143"/>
                  <a:pt x="5155" y="1104"/>
                  <a:pt x="5223" y="1113"/>
                </a:cubicBezTo>
                <a:cubicBezTo>
                  <a:pt x="5232" y="1114"/>
                  <a:pt x="5236" y="1126"/>
                  <a:pt x="5243" y="1133"/>
                </a:cubicBezTo>
              </a:path>
            </a:pathLst>
          </a:custGeom>
          <a:noFill/>
          <a:ln w="41275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Line 13"/>
          <p:cNvSpPr>
            <a:spLocks noChangeShapeType="1"/>
          </p:cNvSpPr>
          <p:nvPr/>
        </p:nvSpPr>
        <p:spPr bwMode="auto">
          <a:xfrm>
            <a:off x="1016286" y="2357430"/>
            <a:ext cx="0" cy="346745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14"/>
          <p:cNvSpPr>
            <a:spLocks noChangeShapeType="1"/>
          </p:cNvSpPr>
          <p:nvPr/>
        </p:nvSpPr>
        <p:spPr bwMode="auto">
          <a:xfrm>
            <a:off x="987264" y="5860489"/>
            <a:ext cx="779957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799871" y="4666621"/>
            <a:ext cx="856140" cy="380152"/>
          </a:xfrm>
          <a:prstGeom prst="rect">
            <a:avLst/>
          </a:prstGeom>
          <a:solidFill>
            <a:srgbClr val="701B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3714744" y="5072074"/>
            <a:ext cx="357190" cy="380152"/>
          </a:xfrm>
          <a:prstGeom prst="rect">
            <a:avLst/>
          </a:prstGeom>
          <a:solidFill>
            <a:srgbClr val="701B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594456" y="4340926"/>
            <a:ext cx="856140" cy="380153"/>
          </a:xfrm>
          <a:prstGeom prst="rect">
            <a:avLst/>
          </a:prstGeom>
          <a:solidFill>
            <a:srgbClr val="701B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142845" y="4996505"/>
            <a:ext cx="714380" cy="307777"/>
          </a:xfrm>
          <a:prstGeom prst="rect">
            <a:avLst/>
          </a:prstGeom>
          <a:solidFill>
            <a:srgbClr val="701B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500 м</a:t>
            </a:r>
          </a:p>
        </p:txBody>
      </p:sp>
      <p:sp>
        <p:nvSpPr>
          <p:cNvPr id="9226" name="TextBox 9"/>
          <p:cNvSpPr txBox="1">
            <a:spLocks noChangeArrowheads="1"/>
          </p:cNvSpPr>
          <p:nvPr/>
        </p:nvSpPr>
        <p:spPr bwMode="auto">
          <a:xfrm>
            <a:off x="142845" y="5467769"/>
            <a:ext cx="714380" cy="307777"/>
          </a:xfrm>
          <a:prstGeom prst="rect">
            <a:avLst/>
          </a:prstGeom>
          <a:solidFill>
            <a:srgbClr val="701B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200 м</a:t>
            </a:r>
          </a:p>
        </p:txBody>
      </p:sp>
      <p:sp>
        <p:nvSpPr>
          <p:cNvPr id="9227" name="TextBox 10"/>
          <p:cNvSpPr txBox="1">
            <a:spLocks noChangeArrowheads="1"/>
          </p:cNvSpPr>
          <p:nvPr/>
        </p:nvSpPr>
        <p:spPr bwMode="auto">
          <a:xfrm>
            <a:off x="357158" y="5750527"/>
            <a:ext cx="6199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0 м</a:t>
            </a:r>
          </a:p>
        </p:txBody>
      </p:sp>
      <p:sp>
        <p:nvSpPr>
          <p:cNvPr id="9228" name="TextBox 11"/>
          <p:cNvSpPr txBox="1">
            <a:spLocks noChangeArrowheads="1"/>
          </p:cNvSpPr>
          <p:nvPr/>
        </p:nvSpPr>
        <p:spPr bwMode="auto">
          <a:xfrm>
            <a:off x="142844" y="4619495"/>
            <a:ext cx="714380" cy="307777"/>
          </a:xfrm>
          <a:prstGeom prst="rect">
            <a:avLst/>
          </a:prstGeom>
          <a:solidFill>
            <a:srgbClr val="701B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700 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071546"/>
            <a:ext cx="84296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prstClr val="white"/>
                </a:solidFill>
                <a:latin typeface="Arial Narrow" pitchFamily="34" charset="0"/>
              </a:rPr>
              <a:t>Определите по шкале высот, какой цифрой обозначены:</a:t>
            </a:r>
          </a:p>
          <a:p>
            <a:pPr lvl="0"/>
            <a:r>
              <a:rPr lang="ru-RU" sz="2400" b="1" i="1" dirty="0" smtClean="0">
                <a:solidFill>
                  <a:prstClr val="white"/>
                </a:solidFill>
                <a:latin typeface="Arial Narrow" pitchFamily="34" charset="0"/>
              </a:rPr>
              <a:t> низменность, возвышенность, плоскогорье.</a:t>
            </a:r>
            <a:endParaRPr lang="ru-RU" sz="2400" b="1" i="1" dirty="0">
              <a:solidFill>
                <a:prstClr val="white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85728"/>
            <a:ext cx="8229600" cy="6429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Образование равнин: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28596" y="1000108"/>
            <a:ext cx="8286776" cy="3857652"/>
          </a:xfrm>
        </p:spPr>
        <p:txBody>
          <a:bodyPr>
            <a:normAutofit/>
          </a:bodyPr>
          <a:lstStyle/>
          <a:p>
            <a:pPr marL="180000" indent="0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Отступление морей (первичные)  - 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                              Прикаспийская </a:t>
            </a:r>
            <a:r>
              <a:rPr lang="ru-RU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низм</a:t>
            </a: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180000" indent="0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Разрушение гор (остаточные) -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                      Казахский </a:t>
            </a:r>
            <a:r>
              <a:rPr lang="ru-RU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мелкосопочник</a:t>
            </a:r>
            <a:endParaRPr lang="ru-RU" sz="2400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180000" indent="0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Наносы рек (наносные) - 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   Месопотамская, Индо-Гангская </a:t>
            </a:r>
            <a:r>
              <a:rPr lang="ru-RU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низм</a:t>
            </a: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180000" indent="0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Лавовые  плато (траппы) - </a:t>
            </a: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плоскогорье Декан</a:t>
            </a:r>
          </a:p>
          <a:p>
            <a:pPr marL="180000" indent="0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Поднятие морского дна  -  </a:t>
            </a:r>
            <a:r>
              <a:rPr lang="ru-RU" sz="2400" b="1" i="1" dirty="0" err="1" smtClean="0">
                <a:solidFill>
                  <a:schemeClr val="bg1"/>
                </a:solidFill>
                <a:latin typeface="Arial Narrow" pitchFamily="34" charset="0"/>
              </a:rPr>
              <a:t>Западно-Сибирская</a:t>
            </a: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 равнина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На суше самые обширные равнины приурочены к платформам и плитам.</a:t>
            </a:r>
          </a:p>
          <a:p>
            <a:pPr marL="180000" indent="0">
              <a:spcBef>
                <a:spcPts val="0"/>
              </a:spcBef>
            </a:pPr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357166"/>
            <a:ext cx="8991600" cy="928694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Плато</a:t>
            </a:r>
            <a:r>
              <a:rPr lang="ru-RU" sz="30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  <a:t>– возвышенная плоская  или слабоволнистая равнина, отделенная четкими участками  от соседних, более низких равнин.</a:t>
            </a:r>
            <a:endParaRPr lang="ru-RU" sz="20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Содержимое 4" descr="http://ourgeofak.narod.ru/putorana19.jpg"/>
          <p:cNvPicPr>
            <a:picLocks noGrp="1"/>
          </p:cNvPicPr>
          <p:nvPr>
            <p:ph sz="half" idx="4294967295"/>
          </p:nvPr>
        </p:nvPicPr>
        <p:blipFill>
          <a:blip r:embed="rId2" cstate="email">
            <a:lum bright="-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286125"/>
            <a:ext cx="1734264" cy="1367012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Содержимое 5" descr="http://ourgeofak.narod.ru/putorana11.jpg"/>
          <p:cNvPicPr>
            <a:picLocks noGrp="1"/>
          </p:cNvPicPr>
          <p:nvPr>
            <p:ph sz="half" idx="4294967295"/>
          </p:nvPr>
        </p:nvPicPr>
        <p:blipFill>
          <a:blip r:embed="rId3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1428736"/>
            <a:ext cx="1699300" cy="2000264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85728"/>
            <a:ext cx="8305800" cy="642942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Останцы</a:t>
            </a:r>
            <a:r>
              <a:rPr lang="ru-RU" sz="2400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  <a:t>– изолированная возвышенность небольшого размера, остатки более высокой поверхности.</a:t>
            </a:r>
            <a:endParaRPr lang="ru-RU" sz="20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i-main-pic" descr="Картинка 16 из 135">
            <a:hlinkClick r:id="rId2" tgtFrame="_blank"/>
          </p:cNvPr>
          <p:cNvPicPr>
            <a:picLocks noGrp="1"/>
          </p:cNvPicPr>
          <p:nvPr>
            <p:ph sz="half" idx="4294967295"/>
          </p:nvPr>
        </p:nvPicPr>
        <p:blipFill>
          <a:blip r:embed="rId3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071546"/>
            <a:ext cx="4214842" cy="3357586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4294967295"/>
          </p:nvPr>
        </p:nvSpPr>
        <p:spPr>
          <a:xfrm>
            <a:off x="0" y="1600200"/>
            <a:ext cx="3657600" cy="121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>
                <a:solidFill>
                  <a:schemeClr val="bg1"/>
                </a:solidFill>
                <a:latin typeface="Arial Narrow" pitchFamily="34" charset="0"/>
                <a:sym typeface="Webdings"/>
              </a:rPr>
              <a:t>Внутренние процессы- </a:t>
            </a:r>
          </a:p>
          <a:p>
            <a:pPr>
              <a:buNone/>
            </a:pPr>
            <a:r>
              <a:rPr lang="ru-RU" sz="7200" i="1" dirty="0" smtClean="0">
                <a:solidFill>
                  <a:schemeClr val="bg1"/>
                </a:solidFill>
                <a:latin typeface="Arial Narrow" pitchFamily="34" charset="0"/>
                <a:sym typeface="Webdings"/>
              </a:rPr>
              <a:t>медленные колебания</a:t>
            </a:r>
          </a:p>
          <a:p>
            <a:pPr>
              <a:buNone/>
            </a:pPr>
            <a:endParaRPr lang="ru-RU" sz="4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chemeClr val="bg1"/>
                </a:solidFill>
                <a:latin typeface="Arial Narrow" pitchFamily="34" charset="0"/>
              </a:rPr>
              <a:t>! Внешние процессы: </a:t>
            </a:r>
          </a:p>
          <a:p>
            <a:pPr>
              <a:buNone/>
            </a:pPr>
            <a:r>
              <a:rPr lang="ru-RU" sz="7200" dirty="0" smtClean="0">
                <a:solidFill>
                  <a:schemeClr val="bg1"/>
                </a:solidFill>
                <a:latin typeface="Arial Narrow" pitchFamily="34" charset="0"/>
                <a:sym typeface="Webdings"/>
              </a:rPr>
              <a:t>         </a:t>
            </a:r>
            <a:endParaRPr lang="ru-RU" sz="7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i-main-pic" descr="Картинка 18 из 90">
            <a:hlinkClick r:id="rId3" tgtFrame="_blank"/>
          </p:cNvPr>
          <p:cNvPicPr/>
          <p:nvPr/>
        </p:nvPicPr>
        <p:blipFill>
          <a:blip r:embed="rId4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2971800" cy="3686798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http://img-fotki.yandex.ru/get/3106/nik0519.3/0_1e2dd_c54a9282_XL">
            <a:hlinkClick r:id="rId5" tooltip="&quot;Перейти к следующему фото автора&quot;"/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2817813" cy="1981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i-main-pic" descr="Картинка 6 из 7695">
            <a:hlinkClick r:id="rId7" tgtFrame="_blank"/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3657600"/>
            <a:ext cx="4191000" cy="29718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i-main-pic" descr="Картинка 2 из 2284">
            <a:hlinkClick r:id="rId9" tgtFrame="_blank"/>
          </p:cNvPr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1371600"/>
            <a:ext cx="2133600" cy="19812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5" name="Полилиния 14"/>
          <p:cNvSpPr/>
          <p:nvPr/>
        </p:nvSpPr>
        <p:spPr>
          <a:xfrm>
            <a:off x="2971800" y="1905000"/>
            <a:ext cx="785192" cy="145518"/>
          </a:xfrm>
          <a:custGeom>
            <a:avLst/>
            <a:gdLst>
              <a:gd name="connsiteX0" fmla="*/ 0 w 785192"/>
              <a:gd name="connsiteY0" fmla="*/ 9940 h 145518"/>
              <a:gd name="connsiteX1" fmla="*/ 29818 w 785192"/>
              <a:gd name="connsiteY1" fmla="*/ 0 h 145518"/>
              <a:gd name="connsiteX2" fmla="*/ 89453 w 785192"/>
              <a:gd name="connsiteY2" fmla="*/ 29818 h 145518"/>
              <a:gd name="connsiteX3" fmla="*/ 159026 w 785192"/>
              <a:gd name="connsiteY3" fmla="*/ 49696 h 145518"/>
              <a:gd name="connsiteX4" fmla="*/ 188844 w 785192"/>
              <a:gd name="connsiteY4" fmla="*/ 59635 h 145518"/>
              <a:gd name="connsiteX5" fmla="*/ 218661 w 785192"/>
              <a:gd name="connsiteY5" fmla="*/ 79513 h 145518"/>
              <a:gd name="connsiteX6" fmla="*/ 437322 w 785192"/>
              <a:gd name="connsiteY6" fmla="*/ 89453 h 145518"/>
              <a:gd name="connsiteX7" fmla="*/ 467140 w 785192"/>
              <a:gd name="connsiteY7" fmla="*/ 79513 h 145518"/>
              <a:gd name="connsiteX8" fmla="*/ 496957 w 785192"/>
              <a:gd name="connsiteY8" fmla="*/ 59635 h 145518"/>
              <a:gd name="connsiteX9" fmla="*/ 685800 w 785192"/>
              <a:gd name="connsiteY9" fmla="*/ 69574 h 145518"/>
              <a:gd name="connsiteX10" fmla="*/ 785192 w 785192"/>
              <a:gd name="connsiteY10" fmla="*/ 89453 h 14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5192" h="145518">
                <a:moveTo>
                  <a:pt x="0" y="9940"/>
                </a:moveTo>
                <a:cubicBezTo>
                  <a:pt x="9939" y="6627"/>
                  <a:pt x="19341" y="0"/>
                  <a:pt x="29818" y="0"/>
                </a:cubicBezTo>
                <a:cubicBezTo>
                  <a:pt x="54796" y="0"/>
                  <a:pt x="69356" y="19770"/>
                  <a:pt x="89453" y="29818"/>
                </a:cubicBezTo>
                <a:cubicBezTo>
                  <a:pt x="105340" y="37762"/>
                  <a:pt x="144165" y="45450"/>
                  <a:pt x="159026" y="49696"/>
                </a:cubicBezTo>
                <a:cubicBezTo>
                  <a:pt x="169100" y="52574"/>
                  <a:pt x="178905" y="56322"/>
                  <a:pt x="188844" y="59635"/>
                </a:cubicBezTo>
                <a:cubicBezTo>
                  <a:pt x="198783" y="66261"/>
                  <a:pt x="209333" y="72051"/>
                  <a:pt x="218661" y="79513"/>
                </a:cubicBezTo>
                <a:cubicBezTo>
                  <a:pt x="301167" y="145518"/>
                  <a:pt x="117924" y="105423"/>
                  <a:pt x="437322" y="89453"/>
                </a:cubicBezTo>
                <a:cubicBezTo>
                  <a:pt x="447261" y="86140"/>
                  <a:pt x="457769" y="84199"/>
                  <a:pt x="467140" y="79513"/>
                </a:cubicBezTo>
                <a:cubicBezTo>
                  <a:pt x="477824" y="74171"/>
                  <a:pt x="485024" y="60177"/>
                  <a:pt x="496957" y="59635"/>
                </a:cubicBezTo>
                <a:lnTo>
                  <a:pt x="685800" y="69574"/>
                </a:lnTo>
                <a:cubicBezTo>
                  <a:pt x="758007" y="93644"/>
                  <a:pt x="724481" y="89453"/>
                  <a:pt x="785192" y="8945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C6600"/>
                </a:solidFill>
              </a:ln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3315494" y="2170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3277394" y="1751806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Скругленная прямоугольная выноска 19"/>
          <p:cNvSpPr/>
          <p:nvPr/>
        </p:nvSpPr>
        <p:spPr>
          <a:xfrm>
            <a:off x="3352800" y="3733800"/>
            <a:ext cx="1066800" cy="457200"/>
          </a:xfrm>
          <a:prstGeom prst="wedgeRoundRectCallout">
            <a:avLst>
              <a:gd name="adj1" fmla="val -144244"/>
              <a:gd name="adj2" fmla="val 190761"/>
              <a:gd name="adj3" fmla="val 16667"/>
            </a:avLst>
          </a:prstGeom>
          <a:solidFill>
            <a:srgbClr val="0033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овраги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3352800" y="5943600"/>
            <a:ext cx="1219200" cy="609600"/>
          </a:xfrm>
          <a:prstGeom prst="wedgeRoundRectCallout">
            <a:avLst>
              <a:gd name="adj1" fmla="val 188795"/>
              <a:gd name="adj2" fmla="val -275000"/>
              <a:gd name="adj3" fmla="val 16667"/>
            </a:avLst>
          </a:prstGeom>
          <a:solidFill>
            <a:srgbClr val="0033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речные долины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5334000" y="914400"/>
            <a:ext cx="1295400" cy="304800"/>
          </a:xfrm>
          <a:prstGeom prst="wedgeRoundRectCallout">
            <a:avLst>
              <a:gd name="adj1" fmla="val -56127"/>
              <a:gd name="adj2" fmla="val 251631"/>
              <a:gd name="adj3" fmla="val 16667"/>
            </a:avLst>
          </a:prstGeom>
          <a:solidFill>
            <a:srgbClr val="0033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дюны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7772400" y="914400"/>
            <a:ext cx="1219200" cy="304800"/>
          </a:xfrm>
          <a:prstGeom prst="wedgeRoundRectCallout">
            <a:avLst>
              <a:gd name="adj1" fmla="val -47852"/>
              <a:gd name="adj2" fmla="val 173370"/>
              <a:gd name="adj3" fmla="val 16667"/>
            </a:avLst>
          </a:prstGeom>
          <a:solidFill>
            <a:srgbClr val="0033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барханы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0"/>
            <a:ext cx="8453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3600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Изменение равнин во времени</a:t>
            </a:r>
            <a:endParaRPr lang="ru-RU" sz="3600" b="1" kern="0" dirty="0"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ИЗМЕНЕНИЕ РАВНИН ВО ВРЕМЕНИ</a:t>
            </a: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571500" y="6000750"/>
            <a:ext cx="400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Развитие оврага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4786314" y="4714884"/>
            <a:ext cx="3786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Выветривание</a:t>
            </a:r>
          </a:p>
        </p:txBody>
      </p:sp>
      <p:pic>
        <p:nvPicPr>
          <p:cNvPr id="15365" name="Picture 7" descr="C:\Documents and Settings\Nataly\Рабочий стол\ж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71750" y="1428736"/>
            <a:ext cx="1500184" cy="2040250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  <p:pic>
        <p:nvPicPr>
          <p:cNvPr id="15366" name="Picture 8" descr="C:\Documents and Settings\Nataly\Рабочий стол\ж\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4744" y="1571612"/>
            <a:ext cx="1579156" cy="1500198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0"/>
            <a:ext cx="442912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  Равнины суши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20" y="3786190"/>
            <a:ext cx="7143768" cy="280038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Равнина, равнина</a:t>
            </a:r>
          </a:p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Ни яра, ни пади,</a:t>
            </a:r>
          </a:p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Равнина – на север, </a:t>
            </a:r>
          </a:p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Равнина – на юг,</a:t>
            </a:r>
          </a:p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Как будто гористую землю разгладил   </a:t>
            </a:r>
          </a:p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</a:rPr>
              <a:t>Какой-то гигантский утюг…</a:t>
            </a:r>
          </a:p>
        </p:txBody>
      </p:sp>
      <p:sp>
        <p:nvSpPr>
          <p:cNvPr id="4100" name="Rectangle 24"/>
          <p:cNvSpPr>
            <a:spLocks noChangeArrowheads="1"/>
          </p:cNvSpPr>
          <p:nvPr/>
        </p:nvSpPr>
        <p:spPr bwMode="auto">
          <a:xfrm>
            <a:off x="3348038" y="1412875"/>
            <a:ext cx="547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" name="Рисунок 5" descr="9 (2).bmp"/>
          <p:cNvPicPr>
            <a:picLocks noChangeAspect="1"/>
          </p:cNvPicPr>
          <p:nvPr/>
        </p:nvPicPr>
        <p:blipFill>
          <a:blip r:embed="rId2" cstate="email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2204864"/>
            <a:ext cx="2054032" cy="1830656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Полезные ископаемые равнин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142984"/>
            <a:ext cx="38100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</a:rPr>
              <a:t>Низменности и возвышенности обычно бывают покрыты толщей осадочных пород. На высоких равнинах среди осадочных могут быть выходы магматических пород, ещё не до конца разрушенных внешними процессами.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Picture 6" descr="Полезные ископаемые (осадочные)"/>
          <p:cNvPicPr>
            <a:picLocks noChangeAspect="1" noChangeArrowheads="1"/>
          </p:cNvPicPr>
          <p:nvPr/>
        </p:nvPicPr>
        <p:blipFill>
          <a:blip r:embed="rId2" cstate="email">
            <a:lum bright="-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16216" y="1828800"/>
            <a:ext cx="2399184" cy="2399184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214422"/>
            <a:ext cx="8358246" cy="2400304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Эта горная порода состоит из отдельных крупинок, размером не более 2 мм. Эта порода - сыпучая и рыхлая, легко пропускает воду, но в ней не растворяется. Используется в строительстве, в стекольной промышленности, для производства кирпичей. Какая это горная порода?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                                   (Песок).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endParaRPr lang="ru-RU" sz="2000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endParaRPr lang="ru-RU" sz="2000" b="1" i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142852"/>
            <a:ext cx="8643998" cy="1143000"/>
          </a:xfrm>
        </p:spPr>
        <p:txBody>
          <a:bodyPr/>
          <a:lstStyle/>
          <a:p>
            <a:pPr algn="l" eaLnBrk="1" hangingPunct="1">
              <a:spcBef>
                <a:spcPts val="60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Arial Narrow" pitchFamily="34" charset="0"/>
              </a:rPr>
              <a:t>Какими горными породами сложена поверхность равнины?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34" y="2928934"/>
            <a:ext cx="8229600" cy="1714512"/>
          </a:xfrm>
          <a:prstGeom prst="rect">
            <a:avLst/>
          </a:prstGeom>
        </p:spPr>
        <p:txBody>
          <a:bodyPr/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</a:rPr>
              <a:t>Это горная порода, которая состоит из мельчайших частиц. Легко размокает в воде, образуя пластичное тесто, при высыхании сохраняет вылепленную форму. Плохо пропускает воду, имеет запах сырости. Используется для производства кирпича, черепицы, посуды.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</a:rPr>
              <a:t>                                                               (Глина.)</a:t>
            </a:r>
          </a:p>
          <a:p>
            <a:pPr marL="0" marR="0" lvl="4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8596" y="4572008"/>
            <a:ext cx="82296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Твердая, плотная горная порода, легко вскипает при взаимодействии с уксусной кислотой, тяжелее воды. Образуется из скелетов и панцирей умерших обитателей древних морей. Используется в строительстве для производства извести, цемента, в сельском хозяйстве – для известкования почвы.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43372" y="5857892"/>
            <a:ext cx="47148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 (Известняк)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" grpId="0" build="p" bldLvl="2"/>
      <p:bldP spid="5" grpId="0" build="p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6096000"/>
            <a:ext cx="8686800" cy="609600"/>
          </a:xfrm>
          <a:solidFill>
            <a:srgbClr val="3A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l"/>
            <a:r>
              <a:rPr lang="ru-RU" sz="1800" b="1" dirty="0" smtClean="0">
                <a:latin typeface="Arial Narrow" pitchFamily="34" charset="0"/>
              </a:rPr>
              <a:t/>
            </a:r>
            <a:br>
              <a:rPr lang="ru-RU" sz="1800" b="1" dirty="0" smtClean="0">
                <a:latin typeface="Arial Narrow" pitchFamily="34" charset="0"/>
              </a:rPr>
            </a:br>
            <a:r>
              <a:rPr lang="ru-RU" sz="1800" b="1" i="1" dirty="0" smtClean="0">
                <a:latin typeface="Arial Narrow" pitchFamily="34" charset="0"/>
              </a:rPr>
              <a:t>Равнины наиболее удобны для хозяйственной </a:t>
            </a:r>
            <a:br>
              <a:rPr lang="ru-RU" sz="1800" b="1" i="1" dirty="0" smtClean="0">
                <a:latin typeface="Arial Narrow" pitchFamily="34" charset="0"/>
              </a:rPr>
            </a:br>
            <a:r>
              <a:rPr lang="ru-RU" sz="1800" b="1" i="1" dirty="0" smtClean="0">
                <a:latin typeface="Arial Narrow" pitchFamily="34" charset="0"/>
              </a:rPr>
              <a:t>деятельности человека, поэтому сильно изменены им.</a:t>
            </a:r>
            <a:endParaRPr lang="ru-RU" sz="1800" b="1" i="1" dirty="0">
              <a:latin typeface="Arial Narrow" pitchFamily="34" charset="0"/>
            </a:endParaRPr>
          </a:p>
        </p:txBody>
      </p:sp>
      <p:pic>
        <p:nvPicPr>
          <p:cNvPr id="5" name="i-main-pic" descr="Картинка 2 из 51363">
            <a:hlinkClick r:id="rId2" tgtFrame="_blank"/>
          </p:cNvPr>
          <p:cNvPicPr/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152400" y="3276600"/>
            <a:ext cx="3962400" cy="2855595"/>
          </a:xfrm>
          <a:prstGeom prst="rect">
            <a:avLst/>
          </a:prstGeom>
          <a:solidFill>
            <a:srgbClr val="003300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6" name="Рисунок 5" descr="79,78 КБ"/>
          <p:cNvPicPr/>
          <p:nvPr/>
        </p:nvPicPr>
        <p:blipFill>
          <a:blip r:embed="rId4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7200" y="3048000"/>
            <a:ext cx="3733800" cy="3048000"/>
          </a:xfrm>
          <a:prstGeom prst="rect">
            <a:avLst/>
          </a:prstGeom>
          <a:solidFill>
            <a:srgbClr val="003300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7" name="Рисунок 6" descr="93,54 КБ"/>
          <p:cNvPicPr/>
          <p:nvPr/>
        </p:nvPicPr>
        <p:blipFill>
          <a:blip r:embed="rId5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4721225" cy="2819400"/>
          </a:xfrm>
          <a:prstGeom prst="rect">
            <a:avLst/>
          </a:prstGeom>
          <a:solidFill>
            <a:srgbClr val="003300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8" name="Рисунок 7" descr="http://img-fotki.yandex.ru/get/16/inga-mill.0/0_17223_4e57e9ea_XL">
            <a:hlinkClick r:id="rId6" tooltip="&quot;Перейти к следующему фото автора&quot;"/>
          </p:cNvPr>
          <p:cNvPicPr/>
          <p:nvPr/>
        </p:nvPicPr>
        <p:blipFill>
          <a:blip r:embed="rId7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362200" cy="3048000"/>
          </a:xfrm>
          <a:prstGeom prst="rect">
            <a:avLst/>
          </a:prstGeom>
          <a:solidFill>
            <a:srgbClr val="003300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0" name="Скругленная прямоугольная выноска 9"/>
          <p:cNvSpPr/>
          <p:nvPr/>
        </p:nvSpPr>
        <p:spPr>
          <a:xfrm>
            <a:off x="2819400" y="152400"/>
            <a:ext cx="1828800" cy="381000"/>
          </a:xfrm>
          <a:prstGeom prst="wedgeRoundRectCallout">
            <a:avLst>
              <a:gd name="adj1" fmla="val 51135"/>
              <a:gd name="adj2" fmla="val 185214"/>
              <a:gd name="adj3" fmla="val 16667"/>
            </a:avLst>
          </a:prstGeom>
          <a:solidFill>
            <a:srgbClr val="00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предприятия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381000" y="3276600"/>
            <a:ext cx="1447800" cy="381000"/>
          </a:xfrm>
          <a:prstGeom prst="wedgeRoundRectCallout">
            <a:avLst>
              <a:gd name="adj1" fmla="val 66585"/>
              <a:gd name="adj2" fmla="val 229494"/>
              <a:gd name="adj3" fmla="val 16667"/>
            </a:avLst>
          </a:prstGeom>
          <a:solidFill>
            <a:srgbClr val="00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карьеры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2743200" y="2057400"/>
            <a:ext cx="1066800" cy="609600"/>
          </a:xfrm>
          <a:prstGeom prst="wedgeRoundRectCallout">
            <a:avLst>
              <a:gd name="adj1" fmla="val -85048"/>
              <a:gd name="adj2" fmla="val 89286"/>
              <a:gd name="adj3" fmla="val 16667"/>
            </a:avLst>
          </a:prstGeom>
          <a:solidFill>
            <a:srgbClr val="00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ru-RU" b="1" dirty="0" smtClean="0">
                <a:latin typeface="Arial Narrow" pitchFamily="34" charset="0"/>
              </a:rPr>
              <a:t>города</a:t>
            </a:r>
          </a:p>
          <a:p>
            <a:pPr algn="ctr"/>
            <a:r>
              <a:rPr lang="ru-RU" b="1" dirty="0" smtClean="0">
                <a:latin typeface="Arial Narrow" pitchFamily="34" charset="0"/>
              </a:rPr>
              <a:t>дороги</a:t>
            </a: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pic>
        <p:nvPicPr>
          <p:cNvPr id="15" name="i-main-pic" descr="Картинка 9 из 593">
            <a:hlinkClick r:id="rId8" tgtFrame="_blank"/>
          </p:cNvPr>
          <p:cNvPicPr/>
          <p:nvPr/>
        </p:nvPicPr>
        <p:blipFill>
          <a:blip r:embed="rId9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5105400"/>
            <a:ext cx="2464435" cy="1601788"/>
          </a:xfrm>
          <a:prstGeom prst="rect">
            <a:avLst/>
          </a:prstGeom>
          <a:solidFill>
            <a:srgbClr val="003300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6" name="Скругленная прямоугольная выноска 15"/>
          <p:cNvSpPr/>
          <p:nvPr/>
        </p:nvSpPr>
        <p:spPr>
          <a:xfrm>
            <a:off x="7848600" y="4495800"/>
            <a:ext cx="1295400" cy="457200"/>
          </a:xfrm>
          <a:prstGeom prst="wedgeRoundRectCallout">
            <a:avLst>
              <a:gd name="adj1" fmla="val -66171"/>
              <a:gd name="adj2" fmla="val 164053"/>
              <a:gd name="adj3" fmla="val 16667"/>
            </a:avLst>
          </a:prstGeom>
          <a:solidFill>
            <a:srgbClr val="00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терриконы</a:t>
            </a:r>
            <a:endParaRPr lang="ru-RU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3" grpId="0" animBg="1"/>
      <p:bldP spid="14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Практическая </a:t>
            </a:r>
            <a:r>
              <a:rPr lang="ru-RU" sz="2000" b="1" smtClean="0">
                <a:solidFill>
                  <a:schemeClr val="bg1"/>
                </a:solidFill>
                <a:latin typeface="Arial Narrow" pitchFamily="34" charset="0"/>
              </a:rPr>
              <a:t>работа </a:t>
            </a:r>
            <a:r>
              <a:rPr lang="ru-RU" sz="2000" b="1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Нанесение на карту некоторых элементов географической номенклатуры.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642918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Равнины.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Восточно-Европейская, Западно-Сибирская низм., Средне-Сибирское плоскогорье, Великая Китайская, Индо-Гангская низм., Месопотамская низм., Прикаспийская низм., Амазонская низм..</a:t>
            </a:r>
          </a:p>
        </p:txBody>
      </p:sp>
      <p:pic>
        <p:nvPicPr>
          <p:cNvPr id="4" name="Рисунок 3" descr="mp_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528" y="1772816"/>
            <a:ext cx="8438160" cy="492922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5" name="Овал 4"/>
          <p:cNvSpPr/>
          <p:nvPr/>
        </p:nvSpPr>
        <p:spPr>
          <a:xfrm rot="1518809">
            <a:off x="5054461" y="2482042"/>
            <a:ext cx="785818" cy="90367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19657" y="2334535"/>
            <a:ext cx="785818" cy="100013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518809">
            <a:off x="6975260" y="3382383"/>
            <a:ext cx="408455" cy="64014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9225143">
            <a:off x="5371120" y="3551261"/>
            <a:ext cx="291637" cy="36715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588595">
            <a:off x="5477884" y="3116727"/>
            <a:ext cx="367567" cy="38985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47823" y="4500570"/>
            <a:ext cx="785818" cy="620048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>
            <a:off x="6000760" y="3857628"/>
            <a:ext cx="571504" cy="500066"/>
          </a:xfrm>
          <a:prstGeom prst="blockArc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72264" y="2428868"/>
            <a:ext cx="785818" cy="50006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57158" y="1428736"/>
            <a:ext cx="6286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/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а) по характеру поверхности</a:t>
            </a:r>
          </a:p>
          <a:p>
            <a:pPr marL="533400" indent="-533400"/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б) по высоте</a:t>
            </a:r>
          </a:p>
          <a:p>
            <a:pPr marL="533400" indent="-533400"/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в) по степени расчлененности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000108"/>
            <a:ext cx="728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spcBef>
                <a:spcPct val="20000"/>
              </a:spcBef>
              <a:defRPr/>
            </a:pPr>
            <a:r>
              <a:rPr lang="ru-RU" sz="2800" b="1" i="1" kern="0" dirty="0" smtClean="0">
                <a:solidFill>
                  <a:schemeClr val="bg1"/>
                </a:solidFill>
                <a:latin typeface="Arial Narrow" pitchFamily="34" charset="0"/>
              </a:rPr>
              <a:t>Чем отличаются равнины от гор?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85728"/>
            <a:ext cx="6477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kern="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Подумаем!</a:t>
            </a:r>
          </a:p>
        </p:txBody>
      </p:sp>
      <p:pic>
        <p:nvPicPr>
          <p:cNvPr id="9" name="Рисунок 8" descr="10.bmp"/>
          <p:cNvPicPr>
            <a:picLocks noChangeAspect="1"/>
          </p:cNvPicPr>
          <p:nvPr/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3357562"/>
            <a:ext cx="4173906" cy="278608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pic>
        <p:nvPicPr>
          <p:cNvPr id="10" name="Рисунок 9" descr="605029.JPG"/>
          <p:cNvPicPr>
            <a:picLocks noChangeAspect="1"/>
          </p:cNvPicPr>
          <p:nvPr/>
        </p:nvPicPr>
        <p:blipFill>
          <a:blip r:embed="rId3" cstate="email">
            <a:lum bright="-1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06112" y="3357562"/>
            <a:ext cx="4241826" cy="2786082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43636" y="1571612"/>
            <a:ext cx="2786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lvl="0">
              <a:spcBef>
                <a:spcPts val="0"/>
              </a:spcBef>
              <a:buFontTx/>
              <a:buChar char="•"/>
            </a:pPr>
            <a:r>
              <a:rPr lang="ru-RU" sz="2400" b="1" i="1" kern="0" dirty="0" smtClean="0">
                <a:solidFill>
                  <a:prstClr val="white"/>
                </a:solidFill>
                <a:latin typeface="Arial Narrow" pitchFamily="34" charset="0"/>
              </a:rPr>
              <a:t>Ровный</a:t>
            </a:r>
          </a:p>
          <a:p>
            <a:pPr marL="144000" lvl="0">
              <a:spcBef>
                <a:spcPts val="0"/>
              </a:spcBef>
              <a:buFontTx/>
              <a:buChar char="•"/>
            </a:pPr>
            <a:r>
              <a:rPr lang="ru-RU" sz="2400" b="1" i="1" kern="0" dirty="0" smtClean="0">
                <a:solidFill>
                  <a:prstClr val="white"/>
                </a:solidFill>
                <a:latin typeface="Arial Narrow" pitchFamily="34" charset="0"/>
              </a:rPr>
              <a:t>Холмистый</a:t>
            </a:r>
          </a:p>
          <a:p>
            <a:pPr marL="144000" lvl="0">
              <a:spcBef>
                <a:spcPts val="0"/>
              </a:spcBef>
              <a:buFontTx/>
              <a:buChar char="•"/>
            </a:pPr>
            <a:r>
              <a:rPr lang="ru-RU" sz="2400" b="1" i="1" kern="0" dirty="0" smtClean="0">
                <a:solidFill>
                  <a:prstClr val="white"/>
                </a:solidFill>
                <a:latin typeface="Arial Narrow" pitchFamily="34" charset="0"/>
              </a:rPr>
              <a:t>Ниже гор</a:t>
            </a:r>
          </a:p>
          <a:p>
            <a:pPr marL="144000" lvl="0">
              <a:spcBef>
                <a:spcPts val="0"/>
              </a:spcBef>
              <a:buFontTx/>
              <a:buChar char="•"/>
            </a:pPr>
            <a:r>
              <a:rPr lang="ru-RU" sz="2400" b="1" i="1" kern="0" dirty="0" smtClean="0">
                <a:solidFill>
                  <a:prstClr val="white"/>
                </a:solidFill>
                <a:latin typeface="Arial Narrow" pitchFamily="34" charset="0"/>
              </a:rPr>
              <a:t>Слабо расчленен</a:t>
            </a:r>
          </a:p>
        </p:txBody>
      </p:sp>
      <p:pic>
        <p:nvPicPr>
          <p:cNvPr id="7" name="Рисунок 6" descr="pic0403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2996952"/>
            <a:ext cx="1994184" cy="1495638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71472" y="214290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3200" b="1" i="1" kern="0" dirty="0" smtClean="0">
                <a:solidFill>
                  <a:prstClr val="white"/>
                </a:solidFill>
                <a:latin typeface="Arial Narrow" pitchFamily="34" charset="0"/>
                <a:ea typeface="+mj-ea"/>
                <a:cs typeface="+mj-cs"/>
              </a:rPr>
              <a:t>Равнина – невысокие обширные участки с   ровной или холмистой поверхностью.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2879725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u="sng" dirty="0">
                <a:solidFill>
                  <a:schemeClr val="bg1"/>
                </a:solidFill>
                <a:latin typeface="Arial Narrow" pitchFamily="34" charset="0"/>
              </a:rPr>
              <a:t>Равнины</a:t>
            </a: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 – 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это части земной поверхности с различием относительных высот на ней  не более 200 м</a:t>
            </a:r>
            <a:r>
              <a:rPr lang="ru-RU" sz="29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</p:txBody>
      </p:sp>
      <p:pic>
        <p:nvPicPr>
          <p:cNvPr id="148485" name="Picture 5" descr="Foto (17)"/>
          <p:cNvPicPr>
            <a:picLocks noChangeAspect="1" noChangeArrowheads="1"/>
          </p:cNvPicPr>
          <p:nvPr/>
        </p:nvPicPr>
        <p:blipFill>
          <a:blip r:embed="rId2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3012" y="1772816"/>
            <a:ext cx="2271196" cy="2386193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428604"/>
            <a:ext cx="8229600" cy="1071562"/>
          </a:xfrm>
          <a:solidFill>
            <a:srgbClr val="3A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smtClean="0">
                <a:solidFill>
                  <a:schemeClr val="bg1"/>
                </a:solidFill>
              </a:rPr>
              <a:t>Различие равнин по характеру поверхности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6143636" y="1571612"/>
            <a:ext cx="428628" cy="42862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607466" y="1607320"/>
            <a:ext cx="428619" cy="3572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28662" y="2000240"/>
            <a:ext cx="2066591" cy="646331"/>
          </a:xfrm>
          <a:prstGeom prst="rect">
            <a:avLst/>
          </a:prstGeom>
          <a:solidFill>
            <a:srgbClr val="3A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ru-RU" sz="3600" b="1" kern="0" dirty="0" smtClean="0">
                <a:solidFill>
                  <a:prstClr val="white"/>
                </a:solidFill>
                <a:latin typeface="Arial"/>
              </a:rPr>
              <a:t>плоские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2071678"/>
            <a:ext cx="3335359" cy="646331"/>
          </a:xfrm>
          <a:prstGeom prst="rect">
            <a:avLst/>
          </a:prstGeom>
          <a:solidFill>
            <a:srgbClr val="3A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kern="0" dirty="0" smtClean="0">
                <a:solidFill>
                  <a:prstClr val="white"/>
                </a:solidFill>
                <a:latin typeface="Arial"/>
              </a:rPr>
              <a:t>холмистые</a:t>
            </a:r>
            <a:endParaRPr lang="ru-RU" dirty="0"/>
          </a:p>
        </p:txBody>
      </p:sp>
      <p:pic>
        <p:nvPicPr>
          <p:cNvPr id="14" name="Содержимое 9" descr="http://travel.parshkov.de/rundreise/karpati/DSCN8076_resize.JPG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3284984"/>
            <a:ext cx="2407662" cy="1725342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5" name="Содержимое 11" descr="Широкоэкранные обои - Зеленые холмы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1299" y="3545377"/>
            <a:ext cx="2101882" cy="143731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4294967295"/>
          </p:nvPr>
        </p:nvGraphicFramePr>
        <p:xfrm>
          <a:off x="142844" y="990600"/>
          <a:ext cx="8848756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Рисунок 14" descr="http://www.ruskerealie.zcu.cz/images/1-2-5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654" y="4071942"/>
            <a:ext cx="1981200" cy="167640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bevelT prst="angle"/>
            <a:extrusionClr>
              <a:srgbClr val="00FFFF"/>
            </a:extrusionClr>
          </a:sp3d>
        </p:spPr>
      </p:pic>
      <p:pic>
        <p:nvPicPr>
          <p:cNvPr id="16" name="Рисунок 15" descr="http://img-2007-05.photosight.ru/28/2112848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1254" y="4071942"/>
            <a:ext cx="2133600" cy="16764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7" name="i-main-pic" descr="Картинка 10 из 5466">
            <a:hlinkClick r:id="rId9" tgtFrame="_blank"/>
          </p:cNvPr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7254" y="4071942"/>
            <a:ext cx="2133600" cy="16764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</p:spPr>
      </p:pic>
      <p:pic>
        <p:nvPicPr>
          <p:cNvPr id="18" name="i-main-pic" descr="Картинка 62 из 1711">
            <a:hlinkClick r:id="rId11" tgtFrame="_blank"/>
          </p:cNvPr>
          <p:cNvPicPr/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4071942"/>
            <a:ext cx="2057400" cy="16764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5181600"/>
            <a:ext cx="3276600" cy="460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8" name="i-main-pic" descr="Картинка 17 из 116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971800"/>
            <a:ext cx="5081270" cy="364045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6000760" y="1428736"/>
            <a:ext cx="2895600" cy="914400"/>
          </a:xfrm>
          <a:prstGeom prst="wedgeRoundRectCallout">
            <a:avLst>
              <a:gd name="adj1" fmla="val -28264"/>
              <a:gd name="adj2" fmla="val 410091"/>
              <a:gd name="adj3" fmla="val 16667"/>
            </a:avLst>
          </a:prstGeom>
          <a:solidFill>
            <a:srgbClr val="0033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Прикаспийская низменность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1429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3200" b="1" i="1" kern="10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Впадина</a:t>
            </a:r>
            <a:r>
              <a:rPr lang="ru-RU" sz="2000" b="1" i="1" kern="10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ru-RU" sz="2000" b="1" kern="10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– </a:t>
            </a:r>
            <a:r>
              <a:rPr lang="ru-RU" sz="2000" b="1" i="1" kern="100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замкнутое со всех сторон или почти со всех сторон понижение в рельефе на поверхности Земли, расположенное ниже уровня моря.</a:t>
            </a:r>
            <a:endParaRPr lang="ru-RU" sz="2000" b="1" i="1" kern="100" dirty="0"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6766" cy="72547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Arial Narrow" pitchFamily="34" charset="0"/>
              </a:rPr>
              <a:t>Низменности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000108"/>
            <a:ext cx="8682065" cy="100964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ru-RU" sz="2800" b="1" u="sng" dirty="0">
                <a:solidFill>
                  <a:schemeClr val="bg1"/>
                </a:solidFill>
                <a:latin typeface="Arial Narrow" pitchFamily="34" charset="0"/>
              </a:rPr>
              <a:t>Низменности</a:t>
            </a: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 – </a:t>
            </a: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это равнины, абсолютная высота которых не превышает 200 метров</a:t>
            </a:r>
            <a:endParaRPr lang="ru-RU" sz="3600" b="1" u="sng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7594" name="Picture 10" descr="западно - сибирская низменность"/>
          <p:cNvPicPr>
            <a:picLocks noChangeAspect="1" noChangeArrowheads="1"/>
          </p:cNvPicPr>
          <p:nvPr/>
        </p:nvPicPr>
        <p:blipFill>
          <a:blip r:embed="rId2" cstate="email">
            <a:lum bright="1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70094" y="2924944"/>
            <a:ext cx="1993994" cy="1661226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1101</TotalTime>
  <Words>601</Words>
  <Application>Microsoft Office PowerPoint</Application>
  <PresentationFormat>Экран (4:3)</PresentationFormat>
  <Paragraphs>104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Презентация PowerPoint</vt:lpstr>
      <vt:lpstr>  Равнины суши</vt:lpstr>
      <vt:lpstr>Презентация PowerPoint</vt:lpstr>
      <vt:lpstr>Презентация PowerPoint</vt:lpstr>
      <vt:lpstr>Презентация PowerPoint</vt:lpstr>
      <vt:lpstr>Различие равнин по характеру поверхности</vt:lpstr>
      <vt:lpstr>Презентация PowerPoint</vt:lpstr>
      <vt:lpstr>Презентация PowerPoint</vt:lpstr>
      <vt:lpstr>Низменности</vt:lpstr>
      <vt:lpstr>Амазонская низменность</vt:lpstr>
      <vt:lpstr>Возвышенности</vt:lpstr>
      <vt:lpstr>Среднерусская возвышенность</vt:lpstr>
      <vt:lpstr> Аравийское плоскогорье</vt:lpstr>
      <vt:lpstr>Презентация PowerPoint</vt:lpstr>
      <vt:lpstr>Образование равнин:</vt:lpstr>
      <vt:lpstr>Плато – возвышенная плоская  или слабоволнистая равнина, отделенная четкими участками  от соседних, более низких равнин.</vt:lpstr>
      <vt:lpstr>Останцы – изолированная возвышенность небольшого размера, остатки более высокой поверхности.</vt:lpstr>
      <vt:lpstr>Презентация PowerPoint</vt:lpstr>
      <vt:lpstr>ИЗМЕНЕНИЕ РАВНИН ВО ВРЕМЕНИ</vt:lpstr>
      <vt:lpstr>Полезные ископаемые равнин</vt:lpstr>
      <vt:lpstr>Какими горными породами сложена поверхность равнины?</vt:lpstr>
      <vt:lpstr> Равнины наиболее удобны для хозяйственной  деятельности человека, поэтому сильно изменены им.</vt:lpstr>
      <vt:lpstr>Презентация PowerPoint</vt:lpstr>
    </vt:vector>
  </TitlesOfParts>
  <Company>МБОУ СОШ№2 п. Гигант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Равнины суши</dc:title>
  <dc:subject>Основные формы рельефа Земли.</dc:subject>
  <dc:creator>Раменская Т.И.</dc:creator>
  <cp:keywords>география 6 класс</cp:keywords>
  <cp:lastModifiedBy>кура</cp:lastModifiedBy>
  <cp:revision>117</cp:revision>
  <dcterms:created xsi:type="dcterms:W3CDTF">2007-04-29T17:47:42Z</dcterms:created>
  <dcterms:modified xsi:type="dcterms:W3CDTF">2016-02-19T12:38:15Z</dcterms:modified>
</cp:coreProperties>
</file>