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2" r:id="rId12"/>
    <p:sldId id="273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568" autoAdjust="0"/>
  </p:normalViewPr>
  <p:slideViewPr>
    <p:cSldViewPr>
      <p:cViewPr varScale="1">
        <p:scale>
          <a:sx n="85" d="100"/>
          <a:sy n="85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B050"/>
                </a:solidFill>
              </a:rPr>
              <a:t>СЕКРЕТЫ ЗДОРОВЬЯ</a:t>
            </a:r>
            <a:endParaRPr lang="ru-RU" sz="7200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622" y="2743032"/>
            <a:ext cx="3023576" cy="2257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57158" y="0"/>
            <a:ext cx="8358246" cy="1785926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2" y="642923"/>
          <a:ext cx="7929615" cy="4717008"/>
        </p:xfrm>
        <a:graphic>
          <a:graphicData uri="http://schemas.openxmlformats.org/drawingml/2006/table">
            <a:tbl>
              <a:tblPr/>
              <a:tblGrid>
                <a:gridCol w="214246"/>
                <a:gridCol w="306064"/>
                <a:gridCol w="306064"/>
                <a:gridCol w="306064"/>
                <a:gridCol w="306064"/>
                <a:gridCol w="306064"/>
                <a:gridCol w="306064"/>
                <a:gridCol w="306064"/>
                <a:gridCol w="306064"/>
                <a:gridCol w="306064"/>
                <a:gridCol w="306064"/>
                <a:gridCol w="306064"/>
                <a:gridCol w="306064"/>
                <a:gridCol w="306064"/>
                <a:gridCol w="306064"/>
                <a:gridCol w="224447"/>
                <a:gridCol w="3206026"/>
              </a:tblGrid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Солнце воздух и вода – друзья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Что не позволяет быть подавленным и продлевает жизнь?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 Кому враги вода и мыло?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я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 Не переутомляться, быть бодрыми поможет нам соблюдение   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 Утром раньше поднимайся, бегай, прыгай, отжимайся.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Для здоровья, для порядка людям всем нужна 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 Чем надо заниматься, чтобы расти сильным и здоровым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 Хочешь быть стройным как березка, следи за ней?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ы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 Чипсы – враги правильному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ж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 Догадайтесь, о чем говорится в пословице, что позволяет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правильно вести себя в Дома, в школе, в транспорте, на улице?</a:t>
                      </a: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Живи                     , так и лекаря не надо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 Быть в дружбе с собою и со своим здоровьем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поможет нам хороший   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90" y="714351"/>
          <a:ext cx="7429554" cy="4688705"/>
        </p:xfrm>
        <a:graphic>
          <a:graphicData uri="http://schemas.openxmlformats.org/drawingml/2006/table">
            <a:tbl>
              <a:tblPr/>
              <a:tblGrid>
                <a:gridCol w="200734"/>
                <a:gridCol w="286763"/>
                <a:gridCol w="286763"/>
                <a:gridCol w="286763"/>
                <a:gridCol w="286763"/>
                <a:gridCol w="286763"/>
                <a:gridCol w="286763"/>
                <a:gridCol w="286763"/>
                <a:gridCol w="286763"/>
                <a:gridCol w="286763"/>
                <a:gridCol w="286763"/>
                <a:gridCol w="286763"/>
                <a:gridCol w="286763"/>
                <a:gridCol w="286763"/>
                <a:gridCol w="286763"/>
                <a:gridCol w="210293"/>
                <a:gridCol w="3003845"/>
              </a:tblGrid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Солнце воздух и вода – друзья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Что не позволяет быть подавленным и продлевает жизнь?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 Кому враги вода и мыло?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я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 Не переутомляться, быть бодрыми поможет нам соблюдение   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 Утром раньше поднимайся, бегай, прыгай, отжимайся.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Для здоровья, для порядка людям всем нужна 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 Чем надо заниматься, чтобы расти сильным и здоровым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 Хочешь быть стройным как березка, следи за ней?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ы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 Чипсы – враги правильному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ж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 Догадайтесь, о чем говорится в пословице, что позволяет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правильно вести себя в Дома, в школе, в транспорте, на улице?</a:t>
                      </a: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Живи                     , так и лекаря не надо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 Быть в дружбе с собою и со своим здоровьем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поможет нам хороший   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30" y="642918"/>
          <a:ext cx="7500987" cy="4709880"/>
        </p:xfrm>
        <a:graphic>
          <a:graphicData uri="http://schemas.openxmlformats.org/drawingml/2006/table">
            <a:tbl>
              <a:tblPr/>
              <a:tblGrid>
                <a:gridCol w="202664"/>
                <a:gridCol w="289520"/>
                <a:gridCol w="289520"/>
                <a:gridCol w="289520"/>
                <a:gridCol w="289520"/>
                <a:gridCol w="289520"/>
                <a:gridCol w="289520"/>
                <a:gridCol w="289520"/>
                <a:gridCol w="289520"/>
                <a:gridCol w="289520"/>
                <a:gridCol w="289520"/>
                <a:gridCol w="289520"/>
                <a:gridCol w="289520"/>
                <a:gridCol w="289520"/>
                <a:gridCol w="289520"/>
                <a:gridCol w="212315"/>
                <a:gridCol w="3032728"/>
              </a:tblGrid>
              <a:tr h="33167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Солнце воздух и вода – друзья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67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Что не позволяет быть подавленным и продлевает жизнь?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67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 Кому враги вода и мыло?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676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я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 Не переутомляться, быть бодрыми поможет нам соблюдение   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676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 Утром раньше поднимайся, бегай, прыгай, отжимайся.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67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Для здоровья, для порядка людям всем нужна 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676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 Чем надо заниматься, чтобы расти сильным и здоровым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676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 Хочешь быть стройным как березка, следи за ней?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676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ы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 Чипсы – враги правильному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67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ж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 Догадайтесь, о чем говорится в пословице, что позволяет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676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правильно вести себя в Дома, в школе, в транспорте, на улице?</a:t>
                      </a: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676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Живи                     , так и лекаря не надо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67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 Быть в дружбе с собою и со своим здоровьем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67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поможет нам хороший   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857233"/>
            <a:ext cx="62865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ЖЕЛАЕМ ВАМ ВЫПОЛНИТЬ </a:t>
            </a:r>
          </a:p>
          <a:p>
            <a:pPr algn="ctr"/>
            <a:endParaRPr lang="ru-RU" sz="36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3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ВСЁ ЭТО И СТАТЬ</a:t>
            </a:r>
          </a:p>
          <a:p>
            <a:pPr algn="ctr"/>
            <a:endParaRPr lang="ru-RU" sz="3600" i="1" dirty="0" smtClean="0"/>
          </a:p>
          <a:p>
            <a:pPr algn="ctr"/>
            <a:endParaRPr lang="ru-RU" sz="3600" i="1" dirty="0" smtClean="0"/>
          </a:p>
          <a:p>
            <a:pPr algn="ctr"/>
            <a:r>
              <a:rPr lang="ru-RU" sz="4400" i="1" dirty="0" smtClean="0">
                <a:solidFill>
                  <a:schemeClr val="accent2">
                    <a:lumMod val="50000"/>
                  </a:schemeClr>
                </a:solidFill>
              </a:rPr>
              <a:t>ДОЛГОЖИТЕЛЯМИ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37" y="500041"/>
          <a:ext cx="7715314" cy="4815426"/>
        </p:xfrm>
        <a:graphic>
          <a:graphicData uri="http://schemas.openxmlformats.org/drawingml/2006/table">
            <a:tbl>
              <a:tblPr/>
              <a:tblGrid>
                <a:gridCol w="208454"/>
                <a:gridCol w="297793"/>
                <a:gridCol w="297793"/>
                <a:gridCol w="297793"/>
                <a:gridCol w="297793"/>
                <a:gridCol w="297793"/>
                <a:gridCol w="297793"/>
                <a:gridCol w="297793"/>
                <a:gridCol w="297793"/>
                <a:gridCol w="297793"/>
                <a:gridCol w="297793"/>
                <a:gridCol w="297793"/>
                <a:gridCol w="297793"/>
                <a:gridCol w="297793"/>
                <a:gridCol w="297793"/>
                <a:gridCol w="218381"/>
                <a:gridCol w="3119377"/>
              </a:tblGrid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Солнце воздух и вода – друзья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Что не позволяет быть подавленным и продлевает жизнь?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 Кому враги вода и мыло?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 Не переутомляться, быть бодрыми поможет нам соблюдение   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 Утром раньше поднимайся, бегай, прыгай, отжимайся.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Для здоровья, для порядка людям всем нужна 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 Чем надо заниматься, чтобы расти сильным и здоровым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 Хочешь быть стройным как березка, следи за ней?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 Чипсы – враги правильному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 Догадайтесь, о чем говорится в пословице, что позволяет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правильно вести себя в Дома, в школе, в транспорте, на улице?</a:t>
                      </a: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Живи                     , так и лекаря не надо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 Быть в дружбе с собою и со своим здоровьем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поможет нам хороший   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57224" y="642923"/>
          <a:ext cx="7643867" cy="4724419"/>
        </p:xfrm>
        <a:graphic>
          <a:graphicData uri="http://schemas.openxmlformats.org/drawingml/2006/table">
            <a:tbl>
              <a:tblPr/>
              <a:tblGrid>
                <a:gridCol w="206525"/>
                <a:gridCol w="295035"/>
                <a:gridCol w="295035"/>
                <a:gridCol w="295035"/>
                <a:gridCol w="295035"/>
                <a:gridCol w="295035"/>
                <a:gridCol w="295035"/>
                <a:gridCol w="295035"/>
                <a:gridCol w="295035"/>
                <a:gridCol w="295035"/>
                <a:gridCol w="295035"/>
                <a:gridCol w="295035"/>
                <a:gridCol w="295035"/>
                <a:gridCol w="295035"/>
                <a:gridCol w="295035"/>
                <a:gridCol w="216359"/>
                <a:gridCol w="3090493"/>
              </a:tblGrid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Солнце воздух и вода – друзья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Что не позволяет быть подавленным и продлевает жизнь?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 Кому враги вода и мыло?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 Не переутомляться, быть бодрыми поможет нам соблюдение   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 Утром раньше поднимайся, бегай, прыгай, отжимайся.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Для здоровья, для порядка людям всем нужна 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 Чем надо заниматься, чтобы расти сильным и здоровым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 Хочешь быть стройным как березка, следи за ней?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 Чипсы – враги правильному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 Догадайтесь, о чем говорится в пословице, что позволяет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правильно вести себя в Дома, в школе, в транспорте, на улице?</a:t>
                      </a: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Живи                     , так и лекаря не надо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 Быть в дружбе с собою и со своим здоровьем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753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поможет нам хороший   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57224" y="714351"/>
          <a:ext cx="7500986" cy="4688705"/>
        </p:xfrm>
        <a:graphic>
          <a:graphicData uri="http://schemas.openxmlformats.org/drawingml/2006/table">
            <a:tbl>
              <a:tblPr/>
              <a:tblGrid>
                <a:gridCol w="202664"/>
                <a:gridCol w="289520"/>
                <a:gridCol w="289520"/>
                <a:gridCol w="289520"/>
                <a:gridCol w="289520"/>
                <a:gridCol w="289520"/>
                <a:gridCol w="289520"/>
                <a:gridCol w="289520"/>
                <a:gridCol w="289520"/>
                <a:gridCol w="289520"/>
                <a:gridCol w="289520"/>
                <a:gridCol w="289520"/>
                <a:gridCol w="289520"/>
                <a:gridCol w="289520"/>
                <a:gridCol w="289520"/>
                <a:gridCol w="212315"/>
                <a:gridCol w="3032727"/>
              </a:tblGrid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Солнце воздух и вода – друзья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Что не позволяет быть подавленным и продлевает жизнь?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 Кому враги вода и мыло?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 Не переутомляться, быть бодрыми поможет нам соблюдение   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 Утром раньше поднимайся, бегай, прыгай, отжимайся.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Для здоровья, для порядка людям всем нужна 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 Чем надо заниматься, чтобы расти сильным и здоровым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 Хочешь быть стройным как березка, следи за ней?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 Чипсы – враги правильному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 Догадайтесь, о чем говорится в пословице, что позволяет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правильно вести себя в Дома, в школе, в транспорте, на улице?</a:t>
                      </a: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Живи                     , так и лекаря не надо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 Быть в дружбе с собою и со своим здоровьем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5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поможет нам хороший   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91" y="571480"/>
          <a:ext cx="7834347" cy="4680676"/>
        </p:xfrm>
        <a:graphic>
          <a:graphicData uri="http://schemas.openxmlformats.org/drawingml/2006/table">
            <a:tbl>
              <a:tblPr/>
              <a:tblGrid>
                <a:gridCol w="211671"/>
                <a:gridCol w="302387"/>
                <a:gridCol w="302387"/>
                <a:gridCol w="302387"/>
                <a:gridCol w="302387"/>
                <a:gridCol w="302387"/>
                <a:gridCol w="302387"/>
                <a:gridCol w="302387"/>
                <a:gridCol w="302387"/>
                <a:gridCol w="302387"/>
                <a:gridCol w="302387"/>
                <a:gridCol w="302387"/>
                <a:gridCol w="302387"/>
                <a:gridCol w="302387"/>
                <a:gridCol w="302387"/>
                <a:gridCol w="221751"/>
                <a:gridCol w="3167507"/>
              </a:tblGrid>
              <a:tr h="36005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Солнце воздух и вода – друзья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5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Что не позволяет быть подавленным и продлевает жизнь?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5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 Кому враги вода и мыло?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52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 Не переутомляться, быть бодрыми поможет нам соблюдение   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52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 Утром раньше поднимайся, бегай, прыгай, отжимайся.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5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Для здоровья, для порядка людям всем нужна 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52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 Чем надо заниматься, чтобы расти сильным и здоровым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52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 Хочешь быть стройным как березка, следи за ней?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52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ы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 Чипсы – враги правильному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5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 Догадайтесь, о чем говорится в пословице, что позволяет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52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правильно вести себя в Дома, в школе, в транспорте, на улице?</a:t>
                      </a: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52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Живи                     , так и лекаря не надо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5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 Быть в дружбе с собою и со своим здоровьем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1" y="428597"/>
          <a:ext cx="7786748" cy="4886868"/>
        </p:xfrm>
        <a:graphic>
          <a:graphicData uri="http://schemas.openxmlformats.org/drawingml/2006/table">
            <a:tbl>
              <a:tblPr/>
              <a:tblGrid>
                <a:gridCol w="210385"/>
                <a:gridCol w="300550"/>
                <a:gridCol w="300550"/>
                <a:gridCol w="300550"/>
                <a:gridCol w="300550"/>
                <a:gridCol w="300550"/>
                <a:gridCol w="300550"/>
                <a:gridCol w="300550"/>
                <a:gridCol w="300550"/>
                <a:gridCol w="300550"/>
                <a:gridCol w="300550"/>
                <a:gridCol w="300550"/>
                <a:gridCol w="300550"/>
                <a:gridCol w="300550"/>
                <a:gridCol w="300550"/>
                <a:gridCol w="220403"/>
                <a:gridCol w="3148260"/>
              </a:tblGrid>
              <a:tr h="34906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Солнце воздух и вода – друзья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06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Что не позволяет быть подавленным и продлевает жизнь?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06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 Кому враги вода и мыло?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062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 Не переутомляться, быть бодрыми поможет нам соблюдение   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062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 Утром раньше поднимайся, бегай, прыгай, отжимайся.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06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Для здоровья, для порядка людям всем нужна 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062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 Чем надо заниматься, чтобы расти сильным и здоровым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062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 Хочешь быть стройным как березка, следи за ней?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062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ы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 Чипсы – враги правильному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06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ж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 Догадайтесь, о чем говорится в пословице, что позволяет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062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правильно вести себя в Дома, в школе, в транспорте, на улице?</a:t>
                      </a: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062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Живи                     , так и лекаря не надо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06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 Быть в дружбе с собою и со своим здоровьем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06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поможет нам хороший   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90" y="571481"/>
          <a:ext cx="7715302" cy="4760140"/>
        </p:xfrm>
        <a:graphic>
          <a:graphicData uri="http://schemas.openxmlformats.org/drawingml/2006/table">
            <a:tbl>
              <a:tblPr/>
              <a:tblGrid>
                <a:gridCol w="208455"/>
                <a:gridCol w="297792"/>
                <a:gridCol w="297792"/>
                <a:gridCol w="297792"/>
                <a:gridCol w="297792"/>
                <a:gridCol w="297792"/>
                <a:gridCol w="297792"/>
                <a:gridCol w="297792"/>
                <a:gridCol w="297792"/>
                <a:gridCol w="297792"/>
                <a:gridCol w="297792"/>
                <a:gridCol w="297792"/>
                <a:gridCol w="297792"/>
                <a:gridCol w="297792"/>
                <a:gridCol w="297792"/>
                <a:gridCol w="218381"/>
                <a:gridCol w="3119378"/>
              </a:tblGrid>
              <a:tr h="33885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Солнце воздух и вода – друзья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85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Что не позволяет быть подавленным и продлевает жизнь?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85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 Кому враги вода и мыло?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856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я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 Не переутомляться, быть бодрыми поможет нам соблюдение   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856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 Утром раньше поднимайся, бегай, прыгай, отжимайся.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85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Для здоровья, для порядка людям всем нужна 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856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 Чем надо заниматься, чтобы расти сильным и здоровым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856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 Хочешь быть стройным как березка, следи за ней?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856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ы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 Чипсы – враги правильному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85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ж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 Догадайтесь, о чем говорится в пословице, что позволяет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856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правильно вести себя в Дома, в школе, в транспорте, на улице?</a:t>
                      </a: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856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Живи                     , так и лекаря не надо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85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 Быть в дружбе с собою и со своим здоровьем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85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поможет нам хороший   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90" y="500039"/>
          <a:ext cx="7572420" cy="4815426"/>
        </p:xfrm>
        <a:graphic>
          <a:graphicData uri="http://schemas.openxmlformats.org/drawingml/2006/table">
            <a:tbl>
              <a:tblPr/>
              <a:tblGrid>
                <a:gridCol w="204594"/>
                <a:gridCol w="292277"/>
                <a:gridCol w="292277"/>
                <a:gridCol w="292277"/>
                <a:gridCol w="292277"/>
                <a:gridCol w="292277"/>
                <a:gridCol w="292277"/>
                <a:gridCol w="292277"/>
                <a:gridCol w="292277"/>
                <a:gridCol w="292277"/>
                <a:gridCol w="292277"/>
                <a:gridCol w="292277"/>
                <a:gridCol w="292277"/>
                <a:gridCol w="292277"/>
                <a:gridCol w="292277"/>
                <a:gridCol w="214337"/>
                <a:gridCol w="3061611"/>
              </a:tblGrid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Солнце воздух и вода – друзья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Что не позволяет быть подавленным и продлевает жизнь?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 Кому враги вода и мыло?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я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 Не переутомляться, быть бодрыми поможет нам соблюдение   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 Утром раньше поднимайся, бегай, прыгай, отжимайся.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Для здоровья, для порядка людям всем нужна 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 Чем надо заниматься, чтобы расти сильным и здоровым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 Хочешь быть стройным как березка, следи за ней?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ы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 Чипсы – враги правильному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ж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 Догадайтесь, о чем говорится в пословице, что позволяет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правильно вести себя в Дома, в школе, в транспорте, на улице?</a:t>
                      </a: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Живи                     , так и лекаря не надо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 Быть в дружбе с собою и со своим здоровьем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поможет нам хороший   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90" y="500039"/>
          <a:ext cx="7572430" cy="4815426"/>
        </p:xfrm>
        <a:graphic>
          <a:graphicData uri="http://schemas.openxmlformats.org/drawingml/2006/table">
            <a:tbl>
              <a:tblPr/>
              <a:tblGrid>
                <a:gridCol w="203883"/>
                <a:gridCol w="291262"/>
                <a:gridCol w="291262"/>
                <a:gridCol w="291262"/>
                <a:gridCol w="291262"/>
                <a:gridCol w="291262"/>
                <a:gridCol w="291262"/>
                <a:gridCol w="291262"/>
                <a:gridCol w="291262"/>
                <a:gridCol w="291262"/>
                <a:gridCol w="291262"/>
                <a:gridCol w="291262"/>
                <a:gridCol w="291262"/>
                <a:gridCol w="291262"/>
                <a:gridCol w="291262"/>
                <a:gridCol w="213592"/>
                <a:gridCol w="3077287"/>
              </a:tblGrid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Солнце воздух и вода – друзья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Что не позволяет быть подавленным и продлевает жизнь?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 Кому враги вода и мыло?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я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 Не переутомляться, быть бодрыми поможет нам соблюдение   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 Утром раньше поднимайся, бегай, прыгай, отжимайся.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Для здоровья, для порядка людям всем нужна 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 Чем надо заниматься, чтобы расти сильным и здоровым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 Хочешь быть стройным как березка, следи за ней?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ы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 Чипсы – враги правильному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ж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 Догадайтесь, о чем говорится в пословице, что позволяет 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правильно вести себя в Дома, в школе, в транспорте, на улице?</a:t>
                      </a: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Живи                     , так и лекаря не надо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 Быть в дружбе с собою и со своим здоровьем</a:t>
                      </a: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5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84" marR="5884" marT="5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поможет нам хороший   </a:t>
                      </a:r>
                    </a:p>
                  </a:txBody>
                  <a:tcPr marL="5884" marR="5884" marT="5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1889</Words>
  <Application>Microsoft Office PowerPoint</Application>
  <PresentationFormat>Экран (4:3)</PresentationFormat>
  <Paragraphs>774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СЕКРЕТЫ ЗДОРОВЬЯ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RTatyanaRTatyana@outlook.com</cp:lastModifiedBy>
  <cp:revision>21</cp:revision>
  <dcterms:modified xsi:type="dcterms:W3CDTF">2016-02-20T16:38:01Z</dcterms:modified>
</cp:coreProperties>
</file>