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4C42-BE65-4A4E-8E50-738CB96CC805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01C1E-F3A1-4DF3-A0A2-74101FF95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24AF7-B4A6-4627-8A04-368BBB3CCF48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EE98A-BD12-433E-AF85-3FF619E8A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A8CDF-B2F4-4A93-9249-E53BDFF0726E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1D8A-A644-4D1D-866A-6278A06CF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7CD64-46E1-45D9-BDC5-CA4DAD8E9B08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91F89-A0D1-4B80-998E-393DF050B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6C67-8D8D-436B-8911-9AE5375F5C74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D17A-F9FD-4D95-A80F-D05697C71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722EA-39D2-4F3D-A30C-9CF0F06794FC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5CE1B-61BB-4D44-90A0-7FDED07C4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07950" y="115888"/>
            <a:ext cx="8928100" cy="66262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44433-1A2E-4AF7-9123-CA8FBA146909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95F87-3266-40C3-B958-A72B108CC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5D04-8886-4D5C-B4EC-1AB408E748FE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A9EFC-6A2F-45DF-8C14-9CD266127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E75F0-17FC-484C-AA7B-D488D9F35DB6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A1AB9-0D80-44AD-8270-CC1169A85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DD525-96CC-4AF7-BB0C-B02F280399E4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3301D-2106-425D-AEF9-8C81C8558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3960E-C720-4335-904D-F07F331D0BE9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C959F-62A3-475F-957F-0EA954856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t="-9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 cmpd="thickThin">
            <a:solidFill>
              <a:srgbClr val="C0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4ED899-E9FF-45CF-BD1B-1515F4DB30B2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6F84DB-FF86-4A0C-955C-6ADFD6FAE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804025"/>
            <a:ext cx="10556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ZapfChanceryC" pitchFamily="82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ZapfChanceryC" pitchFamily="82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95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9.xml"/><Relationship Id="rId1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12" Type="http://schemas.openxmlformats.org/officeDocument/2006/relationships/image" Target="../media/image6.png"/><Relationship Id="rId17" Type="http://schemas.openxmlformats.org/officeDocument/2006/relationships/slide" Target="slide11.xml"/><Relationship Id="rId2" Type="http://schemas.openxmlformats.org/officeDocument/2006/relationships/slide" Target="slide4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0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slide" Target="slide7.xml"/><Relationship Id="rId1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9.xml"/><Relationship Id="rId1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12" Type="http://schemas.openxmlformats.org/officeDocument/2006/relationships/image" Target="../media/image6.png"/><Relationship Id="rId17" Type="http://schemas.openxmlformats.org/officeDocument/2006/relationships/slide" Target="slide11.xml"/><Relationship Id="rId2" Type="http://schemas.openxmlformats.org/officeDocument/2006/relationships/slide" Target="slide4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0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slide" Target="slide7.xml"/><Relationship Id="rId1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s/T/c/N/Q/B/p/miss-md.png" TargetMode="External"/><Relationship Id="rId3" Type="http://schemas.openxmlformats.org/officeDocument/2006/relationships/hyperlink" Target="http://img-fotki.yandex.ru/get/6623/114259404.7e5/0_9ce40_fb2c62d0_XL" TargetMode="External"/><Relationship Id="rId7" Type="http://schemas.openxmlformats.org/officeDocument/2006/relationships/hyperlink" Target="http://img-fotki.yandex.ru/get/4522/130155409.23/0_c1c1e_a2a20fa0_XL" TargetMode="External"/><Relationship Id="rId2" Type="http://schemas.openxmlformats.org/officeDocument/2006/relationships/hyperlink" Target="http://www.clker.com/cliparts/X/6/J/d/b/G/knife-md.pn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clker.com/cliparts/r/o/t/2/B/N/dsdfdedfk-hi.png" TargetMode="External"/><Relationship Id="rId5" Type="http://schemas.openxmlformats.org/officeDocument/2006/relationships/hyperlink" Target="http://img-fotki.yandex.ru/get/4407/cadi-1986.69c/0_86da1_11a5b710_XL" TargetMode="External"/><Relationship Id="rId10" Type="http://schemas.openxmlformats.org/officeDocument/2006/relationships/hyperlink" Target="http://artgrafica.net/2013/09/06/summer-autumn-nature-backgrounds.html" TargetMode="External"/><Relationship Id="rId4" Type="http://schemas.openxmlformats.org/officeDocument/2006/relationships/hyperlink" Target="http://img-fotki.yandex.ru/get/4429/37614396.148/0_62ce6_b24c2f08_XL" TargetMode="External"/><Relationship Id="rId9" Type="http://schemas.openxmlformats.org/officeDocument/2006/relationships/hyperlink" Target="http://www.gjlg.com/linux_wallpapers/clipart2/images/clip131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9.xml"/><Relationship Id="rId1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12" Type="http://schemas.openxmlformats.org/officeDocument/2006/relationships/image" Target="../media/image6.png"/><Relationship Id="rId17" Type="http://schemas.openxmlformats.org/officeDocument/2006/relationships/slide" Target="slide11.xml"/><Relationship Id="rId2" Type="http://schemas.openxmlformats.org/officeDocument/2006/relationships/slide" Target="slide4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0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slide" Target="slide7.xml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9.xml"/><Relationship Id="rId1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12" Type="http://schemas.openxmlformats.org/officeDocument/2006/relationships/image" Target="../media/image6.png"/><Relationship Id="rId17" Type="http://schemas.openxmlformats.org/officeDocument/2006/relationships/slide" Target="slide11.xml"/><Relationship Id="rId2" Type="http://schemas.openxmlformats.org/officeDocument/2006/relationships/slide" Target="slide4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0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slide" Target="slide7.xml"/><Relationship Id="rId1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9.xml"/><Relationship Id="rId1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12" Type="http://schemas.openxmlformats.org/officeDocument/2006/relationships/image" Target="../media/image6.png"/><Relationship Id="rId17" Type="http://schemas.openxmlformats.org/officeDocument/2006/relationships/slide" Target="slide11.xml"/><Relationship Id="rId2" Type="http://schemas.openxmlformats.org/officeDocument/2006/relationships/slide" Target="slide4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0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slide" Target="slide7.xml"/><Relationship Id="rId1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9.xml"/><Relationship Id="rId1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12" Type="http://schemas.openxmlformats.org/officeDocument/2006/relationships/image" Target="../media/image6.png"/><Relationship Id="rId17" Type="http://schemas.openxmlformats.org/officeDocument/2006/relationships/slide" Target="slide11.xml"/><Relationship Id="rId2" Type="http://schemas.openxmlformats.org/officeDocument/2006/relationships/slide" Target="slide4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0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slide" Target="slide7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9.xml"/><Relationship Id="rId1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12" Type="http://schemas.openxmlformats.org/officeDocument/2006/relationships/image" Target="../media/image6.png"/><Relationship Id="rId17" Type="http://schemas.openxmlformats.org/officeDocument/2006/relationships/slide" Target="slide11.xml"/><Relationship Id="rId2" Type="http://schemas.openxmlformats.org/officeDocument/2006/relationships/slide" Target="slide4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0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slide" Target="slide7.xml"/><Relationship Id="rId1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9.xml"/><Relationship Id="rId1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12" Type="http://schemas.openxmlformats.org/officeDocument/2006/relationships/image" Target="../media/image6.png"/><Relationship Id="rId17" Type="http://schemas.openxmlformats.org/officeDocument/2006/relationships/slide" Target="slide11.xml"/><Relationship Id="rId2" Type="http://schemas.openxmlformats.org/officeDocument/2006/relationships/slide" Target="slide4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0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slide" Target="slide7.xml"/><Relationship Id="rId1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9.xml"/><Relationship Id="rId1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12" Type="http://schemas.openxmlformats.org/officeDocument/2006/relationships/image" Target="../media/image6.png"/><Relationship Id="rId17" Type="http://schemas.openxmlformats.org/officeDocument/2006/relationships/slide" Target="slide11.xml"/><Relationship Id="rId2" Type="http://schemas.openxmlformats.org/officeDocument/2006/relationships/slide" Target="slide4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0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slide" Target="slide7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340768"/>
            <a:ext cx="7920880" cy="313932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П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р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а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в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о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п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и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с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а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н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и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е</a:t>
            </a:r>
          </a:p>
          <a:p>
            <a:pPr algn="ctr">
              <a:defRPr/>
            </a:pPr>
            <a:r>
              <a:rPr lang="ru-RU" sz="6600" b="1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п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а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р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н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ы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х</a:t>
            </a:r>
          </a:p>
          <a:p>
            <a:pPr algn="ctr">
              <a:defRPr/>
            </a:pPr>
            <a:r>
              <a:rPr lang="ru-RU" sz="6600" b="1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с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о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г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л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а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с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н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ы</a:t>
            </a:r>
            <a:r>
              <a:rPr lang="ru-RU" sz="6600" b="1" spc="50" dirty="0">
                <a:ln w="11430">
                  <a:solidFill>
                    <a:srgbClr val="C00000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6021288"/>
            <a:ext cx="5551837" cy="7386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1400" dirty="0">
                <a:ln w="50800"/>
                <a:latin typeface="a_CityNova" pitchFamily="18" charset="-52"/>
                <a:cs typeface="Times New Roman" pitchFamily="18" charset="0"/>
              </a:rPr>
              <a:t>Автор: Фокина Лидия Петровна, учитель начальных классов</a:t>
            </a:r>
          </a:p>
          <a:p>
            <a:pPr algn="ctr">
              <a:defRPr/>
            </a:pPr>
            <a:r>
              <a:rPr lang="ru-RU" sz="1400" dirty="0">
                <a:ln w="50800"/>
                <a:latin typeface="a_CityNova" pitchFamily="18" charset="-52"/>
                <a:cs typeface="Times New Roman" pitchFamily="18" charset="0"/>
              </a:rPr>
              <a:t>МКОУ «СОШ ст. Евсино» </a:t>
            </a:r>
            <a:r>
              <a:rPr lang="ru-RU" sz="1400" dirty="0" err="1">
                <a:ln w="50800"/>
                <a:latin typeface="a_CityNova" pitchFamily="18" charset="-52"/>
                <a:cs typeface="Times New Roman" pitchFamily="18" charset="0"/>
              </a:rPr>
              <a:t>Искитимского</a:t>
            </a:r>
            <a:r>
              <a:rPr lang="ru-RU" sz="1400" dirty="0">
                <a:ln w="50800"/>
                <a:latin typeface="a_CityNova" pitchFamily="18" charset="-52"/>
                <a:cs typeface="Times New Roman" pitchFamily="18" charset="0"/>
              </a:rPr>
              <a:t> района Новосибирской области</a:t>
            </a:r>
          </a:p>
          <a:p>
            <a:pPr algn="ctr">
              <a:defRPr/>
            </a:pPr>
            <a:r>
              <a:rPr lang="ru-RU" sz="1400" dirty="0">
                <a:ln w="50800"/>
                <a:latin typeface="a_CityNova" pitchFamily="18" charset="-52"/>
                <a:cs typeface="Times New Roman" pitchFamily="18" charset="0"/>
              </a:rPr>
              <a:t>2013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5085184"/>
            <a:ext cx="4281079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latin typeface="BeeskneesC" pitchFamily="82" charset="0"/>
              </a:rPr>
              <a:t>Русский язык, 1-2 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3848" y="404664"/>
            <a:ext cx="281321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ТРЕНАЖЁР</a:t>
            </a:r>
          </a:p>
        </p:txBody>
      </p:sp>
      <p:sp>
        <p:nvSpPr>
          <p:cNvPr id="8" name="Управляющая кнопка: документ 7">
            <a:hlinkClick r:id="" action="ppaction://hlinkshowjump?jump=lastslide" highlightClick="1"/>
          </p:cNvPr>
          <p:cNvSpPr/>
          <p:nvPr/>
        </p:nvSpPr>
        <p:spPr>
          <a:xfrm>
            <a:off x="250825" y="260350"/>
            <a:ext cx="504825" cy="647700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88350" y="6237288"/>
            <a:ext cx="576263" cy="4318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3131840" y="1988840"/>
            <a:ext cx="2952328" cy="288032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ГАЛСТУ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grpSp>
        <p:nvGrpSpPr>
          <p:cNvPr id="27" name="Группа 6"/>
          <p:cNvGrpSpPr>
            <a:grpSpLocks/>
          </p:cNvGrpSpPr>
          <p:nvPr/>
        </p:nvGrpSpPr>
        <p:grpSpPr bwMode="auto">
          <a:xfrm>
            <a:off x="3635375" y="188913"/>
            <a:ext cx="1800225" cy="1727200"/>
            <a:chOff x="3563888" y="332656"/>
            <a:chExt cx="1800200" cy="1728192"/>
          </a:xfrm>
        </p:grpSpPr>
        <p:sp>
          <p:nvSpPr>
            <p:cNvPr id="28" name="Овал 27"/>
            <p:cNvSpPr/>
            <p:nvPr/>
          </p:nvSpPr>
          <p:spPr>
            <a:xfrm>
              <a:off x="3563888" y="33265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9" name="Рисунок 3" descr="knife-md.png">
              <a:hlinkHover r:id="rId2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07904" y="908720"/>
              <a:ext cx="1455218" cy="519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" name="Группа 15"/>
          <p:cNvGrpSpPr>
            <a:grpSpLocks/>
          </p:cNvGrpSpPr>
          <p:nvPr/>
        </p:nvGrpSpPr>
        <p:grpSpPr bwMode="auto">
          <a:xfrm>
            <a:off x="5435600" y="836613"/>
            <a:ext cx="1800225" cy="1728787"/>
            <a:chOff x="5436096" y="836712"/>
            <a:chExt cx="1800200" cy="1728192"/>
          </a:xfrm>
        </p:grpSpPr>
        <p:sp>
          <p:nvSpPr>
            <p:cNvPr id="32" name="Овал 31"/>
            <p:cNvSpPr/>
            <p:nvPr/>
          </p:nvSpPr>
          <p:spPr>
            <a:xfrm>
              <a:off x="5436096" y="8367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3" name="Рисунок 14" descr="0_9ce40_fb2c62d0_XL.png">
              <a:hlinkHover r:id="rId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24128" y="1124744"/>
              <a:ext cx="128129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" name="Группа 17"/>
          <p:cNvGrpSpPr>
            <a:grpSpLocks/>
          </p:cNvGrpSpPr>
          <p:nvPr/>
        </p:nvGrpSpPr>
        <p:grpSpPr bwMode="auto">
          <a:xfrm>
            <a:off x="6156325" y="2565400"/>
            <a:ext cx="1800225" cy="1727200"/>
            <a:chOff x="6156176" y="2564904"/>
            <a:chExt cx="1800200" cy="1728192"/>
          </a:xfrm>
        </p:grpSpPr>
        <p:sp>
          <p:nvSpPr>
            <p:cNvPr id="35" name="Овал 34"/>
            <p:cNvSpPr/>
            <p:nvPr/>
          </p:nvSpPr>
          <p:spPr>
            <a:xfrm>
              <a:off x="6156176" y="25649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6" name="Рисунок 16" descr="0_62ce6_b24c2f08_XL.png">
              <a:hlinkHover r:id="rId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516216" y="2852936"/>
              <a:ext cx="986030" cy="1219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" name="Группа 19"/>
          <p:cNvGrpSpPr>
            <a:grpSpLocks/>
          </p:cNvGrpSpPr>
          <p:nvPr/>
        </p:nvGrpSpPr>
        <p:grpSpPr bwMode="auto">
          <a:xfrm>
            <a:off x="5508625" y="4292600"/>
            <a:ext cx="1800225" cy="1728788"/>
            <a:chOff x="5508104" y="4293096"/>
            <a:chExt cx="1800200" cy="1728192"/>
          </a:xfrm>
        </p:grpSpPr>
        <p:sp>
          <p:nvSpPr>
            <p:cNvPr id="38" name="Овал 37"/>
            <p:cNvSpPr/>
            <p:nvPr/>
          </p:nvSpPr>
          <p:spPr>
            <a:xfrm>
              <a:off x="5508104" y="429309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9" name="Рисунок 18" descr="0_86da1_11a5b710_XL.png">
              <a:hlinkHover r:id="rId9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868144" y="4509120"/>
              <a:ext cx="1152128" cy="128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Группа 21"/>
          <p:cNvGrpSpPr>
            <a:grpSpLocks/>
          </p:cNvGrpSpPr>
          <p:nvPr/>
        </p:nvGrpSpPr>
        <p:grpSpPr bwMode="auto">
          <a:xfrm>
            <a:off x="3708400" y="4941888"/>
            <a:ext cx="1800225" cy="1727200"/>
            <a:chOff x="3707904" y="4941168"/>
            <a:chExt cx="1800200" cy="1728192"/>
          </a:xfrm>
        </p:grpSpPr>
        <p:sp>
          <p:nvSpPr>
            <p:cNvPr id="41" name="Овал 40"/>
            <p:cNvSpPr/>
            <p:nvPr/>
          </p:nvSpPr>
          <p:spPr>
            <a:xfrm>
              <a:off x="3707904" y="4941168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2" name="Рисунок 20" descr="dsdfdedfk-hi.png">
              <a:hlinkHover r:id="rId11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211960" y="5157192"/>
              <a:ext cx="840352" cy="1277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" name="Группа 23"/>
          <p:cNvGrpSpPr>
            <a:grpSpLocks/>
          </p:cNvGrpSpPr>
          <p:nvPr/>
        </p:nvGrpSpPr>
        <p:grpSpPr bwMode="auto">
          <a:xfrm>
            <a:off x="1908175" y="4365625"/>
            <a:ext cx="1800225" cy="1727200"/>
            <a:chOff x="1907704" y="4365104"/>
            <a:chExt cx="1800200" cy="1728192"/>
          </a:xfrm>
        </p:grpSpPr>
        <p:sp>
          <p:nvSpPr>
            <p:cNvPr id="44" name="Овал 43"/>
            <p:cNvSpPr/>
            <p:nvPr/>
          </p:nvSpPr>
          <p:spPr>
            <a:xfrm>
              <a:off x="1907704" y="43651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5" name="Рисунок 22" descr="0_c1c1e_a2a20fa0_XL.png">
              <a:hlinkHover r:id="rId13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483768" y="4581128"/>
              <a:ext cx="648072" cy="1279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" name="Группа 25"/>
          <p:cNvGrpSpPr>
            <a:grpSpLocks/>
          </p:cNvGrpSpPr>
          <p:nvPr/>
        </p:nvGrpSpPr>
        <p:grpSpPr bwMode="auto">
          <a:xfrm>
            <a:off x="1258888" y="2636838"/>
            <a:ext cx="1800225" cy="1728787"/>
            <a:chOff x="1259632" y="2636912"/>
            <a:chExt cx="1800200" cy="1728192"/>
          </a:xfrm>
        </p:grpSpPr>
        <p:sp>
          <p:nvSpPr>
            <p:cNvPr id="47" name="Овал 46"/>
            <p:cNvSpPr/>
            <p:nvPr/>
          </p:nvSpPr>
          <p:spPr>
            <a:xfrm>
              <a:off x="1259632" y="26369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8" name="Рисунок 24" descr="miss-md.png">
              <a:hlinkHover r:id="rId1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979712" y="2852936"/>
              <a:ext cx="449803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9" name="Группа 27"/>
          <p:cNvGrpSpPr>
            <a:grpSpLocks/>
          </p:cNvGrpSpPr>
          <p:nvPr/>
        </p:nvGrpSpPr>
        <p:grpSpPr bwMode="auto">
          <a:xfrm>
            <a:off x="1908175" y="908050"/>
            <a:ext cx="1800225" cy="1728788"/>
            <a:chOff x="1907704" y="908720"/>
            <a:chExt cx="1800200" cy="1728192"/>
          </a:xfrm>
        </p:grpSpPr>
        <p:sp>
          <p:nvSpPr>
            <p:cNvPr id="50" name="Овал 49"/>
            <p:cNvSpPr/>
            <p:nvPr/>
          </p:nvSpPr>
          <p:spPr>
            <a:xfrm>
              <a:off x="1907704" y="908720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" name="Рисунок 26" descr="clip131.jpg">
              <a:hlinkHover r:id="rId1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1268760"/>
              <a:ext cx="134116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" name="Управляющая кнопка: настраиваемая 51">
            <a:hlinkClick r:id="" action="ppaction://hlinkshowjump?jump=endshow" highlightClick="1"/>
          </p:cNvPr>
          <p:cNvSpPr/>
          <p:nvPr/>
        </p:nvSpPr>
        <p:spPr>
          <a:xfrm>
            <a:off x="7812088" y="333375"/>
            <a:ext cx="1081087" cy="358775"/>
          </a:xfrm>
          <a:prstGeom prst="actionButtonBlank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_CityNova" pitchFamily="18" charset="-52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3131840" y="1988840"/>
            <a:ext cx="2952328" cy="288032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УТЮ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grpSp>
        <p:nvGrpSpPr>
          <p:cNvPr id="27" name="Группа 6"/>
          <p:cNvGrpSpPr>
            <a:grpSpLocks/>
          </p:cNvGrpSpPr>
          <p:nvPr/>
        </p:nvGrpSpPr>
        <p:grpSpPr bwMode="auto">
          <a:xfrm>
            <a:off x="3635375" y="188913"/>
            <a:ext cx="1800225" cy="1727200"/>
            <a:chOff x="3563888" y="332656"/>
            <a:chExt cx="1800200" cy="1728192"/>
          </a:xfrm>
        </p:grpSpPr>
        <p:sp>
          <p:nvSpPr>
            <p:cNvPr id="28" name="Овал 27"/>
            <p:cNvSpPr/>
            <p:nvPr/>
          </p:nvSpPr>
          <p:spPr>
            <a:xfrm>
              <a:off x="3563888" y="33265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9" name="Рисунок 3" descr="knife-md.png">
              <a:hlinkHover r:id="rId2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07904" y="908720"/>
              <a:ext cx="1455218" cy="519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" name="Группа 15"/>
          <p:cNvGrpSpPr>
            <a:grpSpLocks/>
          </p:cNvGrpSpPr>
          <p:nvPr/>
        </p:nvGrpSpPr>
        <p:grpSpPr bwMode="auto">
          <a:xfrm>
            <a:off x="5435600" y="836613"/>
            <a:ext cx="1800225" cy="1728787"/>
            <a:chOff x="5436096" y="836712"/>
            <a:chExt cx="1800200" cy="1728192"/>
          </a:xfrm>
        </p:grpSpPr>
        <p:sp>
          <p:nvSpPr>
            <p:cNvPr id="32" name="Овал 31"/>
            <p:cNvSpPr/>
            <p:nvPr/>
          </p:nvSpPr>
          <p:spPr>
            <a:xfrm>
              <a:off x="5436096" y="8367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3" name="Рисунок 14" descr="0_9ce40_fb2c62d0_XL.png">
              <a:hlinkHover r:id="rId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24128" y="1124744"/>
              <a:ext cx="128129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" name="Группа 17"/>
          <p:cNvGrpSpPr>
            <a:grpSpLocks/>
          </p:cNvGrpSpPr>
          <p:nvPr/>
        </p:nvGrpSpPr>
        <p:grpSpPr bwMode="auto">
          <a:xfrm>
            <a:off x="6156325" y="2565400"/>
            <a:ext cx="1800225" cy="1727200"/>
            <a:chOff x="6156176" y="2564904"/>
            <a:chExt cx="1800200" cy="1728192"/>
          </a:xfrm>
        </p:grpSpPr>
        <p:sp>
          <p:nvSpPr>
            <p:cNvPr id="35" name="Овал 34"/>
            <p:cNvSpPr/>
            <p:nvPr/>
          </p:nvSpPr>
          <p:spPr>
            <a:xfrm>
              <a:off x="6156176" y="25649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6" name="Рисунок 16" descr="0_62ce6_b24c2f08_XL.png">
              <a:hlinkHover r:id="rId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516216" y="2852936"/>
              <a:ext cx="986030" cy="1219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" name="Группа 19"/>
          <p:cNvGrpSpPr>
            <a:grpSpLocks/>
          </p:cNvGrpSpPr>
          <p:nvPr/>
        </p:nvGrpSpPr>
        <p:grpSpPr bwMode="auto">
          <a:xfrm>
            <a:off x="5508625" y="4292600"/>
            <a:ext cx="1800225" cy="1728788"/>
            <a:chOff x="5508104" y="4293096"/>
            <a:chExt cx="1800200" cy="1728192"/>
          </a:xfrm>
        </p:grpSpPr>
        <p:sp>
          <p:nvSpPr>
            <p:cNvPr id="38" name="Овал 37"/>
            <p:cNvSpPr/>
            <p:nvPr/>
          </p:nvSpPr>
          <p:spPr>
            <a:xfrm>
              <a:off x="5508104" y="429309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9" name="Рисунок 18" descr="0_86da1_11a5b710_XL.png">
              <a:hlinkHover r:id="rId9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868144" y="4509120"/>
              <a:ext cx="1152128" cy="128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Группа 21"/>
          <p:cNvGrpSpPr>
            <a:grpSpLocks/>
          </p:cNvGrpSpPr>
          <p:nvPr/>
        </p:nvGrpSpPr>
        <p:grpSpPr bwMode="auto">
          <a:xfrm>
            <a:off x="3708400" y="4941888"/>
            <a:ext cx="1800225" cy="1727200"/>
            <a:chOff x="3707904" y="4941168"/>
            <a:chExt cx="1800200" cy="1728192"/>
          </a:xfrm>
        </p:grpSpPr>
        <p:sp>
          <p:nvSpPr>
            <p:cNvPr id="41" name="Овал 40"/>
            <p:cNvSpPr/>
            <p:nvPr/>
          </p:nvSpPr>
          <p:spPr>
            <a:xfrm>
              <a:off x="3707904" y="4941168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2" name="Рисунок 20" descr="dsdfdedfk-hi.png">
              <a:hlinkHover r:id="rId11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211960" y="5157192"/>
              <a:ext cx="840352" cy="1277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" name="Группа 23"/>
          <p:cNvGrpSpPr>
            <a:grpSpLocks/>
          </p:cNvGrpSpPr>
          <p:nvPr/>
        </p:nvGrpSpPr>
        <p:grpSpPr bwMode="auto">
          <a:xfrm>
            <a:off x="1908175" y="4365625"/>
            <a:ext cx="1800225" cy="1727200"/>
            <a:chOff x="1907704" y="4365104"/>
            <a:chExt cx="1800200" cy="1728192"/>
          </a:xfrm>
        </p:grpSpPr>
        <p:sp>
          <p:nvSpPr>
            <p:cNvPr id="44" name="Овал 43"/>
            <p:cNvSpPr/>
            <p:nvPr/>
          </p:nvSpPr>
          <p:spPr>
            <a:xfrm>
              <a:off x="1907704" y="43651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5" name="Рисунок 22" descr="0_c1c1e_a2a20fa0_XL.png">
              <a:hlinkHover r:id="rId13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483768" y="4581128"/>
              <a:ext cx="648072" cy="1279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" name="Группа 25"/>
          <p:cNvGrpSpPr>
            <a:grpSpLocks/>
          </p:cNvGrpSpPr>
          <p:nvPr/>
        </p:nvGrpSpPr>
        <p:grpSpPr bwMode="auto">
          <a:xfrm>
            <a:off x="1258888" y="2636838"/>
            <a:ext cx="1800225" cy="1728787"/>
            <a:chOff x="1259632" y="2636912"/>
            <a:chExt cx="1800200" cy="1728192"/>
          </a:xfrm>
        </p:grpSpPr>
        <p:sp>
          <p:nvSpPr>
            <p:cNvPr id="47" name="Овал 46"/>
            <p:cNvSpPr/>
            <p:nvPr/>
          </p:nvSpPr>
          <p:spPr>
            <a:xfrm>
              <a:off x="1259632" y="26369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8" name="Рисунок 24" descr="miss-md.png">
              <a:hlinkHover r:id="rId1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979712" y="2852936"/>
              <a:ext cx="449803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9" name="Группа 27"/>
          <p:cNvGrpSpPr>
            <a:grpSpLocks/>
          </p:cNvGrpSpPr>
          <p:nvPr/>
        </p:nvGrpSpPr>
        <p:grpSpPr bwMode="auto">
          <a:xfrm>
            <a:off x="1908175" y="908050"/>
            <a:ext cx="1800225" cy="1728788"/>
            <a:chOff x="1907704" y="908720"/>
            <a:chExt cx="1800200" cy="1728192"/>
          </a:xfrm>
        </p:grpSpPr>
        <p:sp>
          <p:nvSpPr>
            <p:cNvPr id="50" name="Овал 49"/>
            <p:cNvSpPr/>
            <p:nvPr/>
          </p:nvSpPr>
          <p:spPr>
            <a:xfrm>
              <a:off x="1907704" y="908720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" name="Рисунок 26" descr="clip131.jpg">
              <a:hlinkHover r:id="rId1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1268760"/>
              <a:ext cx="134116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" name="Управляющая кнопка: настраиваемая 51">
            <a:hlinkClick r:id="" action="ppaction://hlinkshowjump?jump=endshow" highlightClick="1"/>
          </p:cNvPr>
          <p:cNvSpPr/>
          <p:nvPr/>
        </p:nvSpPr>
        <p:spPr>
          <a:xfrm>
            <a:off x="7812088" y="333375"/>
            <a:ext cx="1081087" cy="358775"/>
          </a:xfrm>
          <a:prstGeom prst="actionButtonBlank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_CityNova" pitchFamily="18" charset="-52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7"/>
          <p:cNvSpPr txBox="1">
            <a:spLocks noChangeArrowheads="1"/>
          </p:cNvSpPr>
          <p:nvPr/>
        </p:nvSpPr>
        <p:spPr bwMode="auto">
          <a:xfrm>
            <a:off x="250825" y="1628775"/>
            <a:ext cx="88931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>
                <a:latin typeface="BeeskneesC" pitchFamily="82" charset="0"/>
              </a:rPr>
              <a:t>Нож </a:t>
            </a:r>
            <a:r>
              <a:rPr lang="en-US" sz="1600">
                <a:latin typeface="BeeskneesC" pitchFamily="82" charset="0"/>
                <a:hlinkClick r:id="rId2"/>
              </a:rPr>
              <a:t>http://www.clker.com/cliparts/X/6/J/d/b/G/knife-md.png</a:t>
            </a:r>
            <a:endParaRPr lang="ru-RU" sz="1600">
              <a:latin typeface="BeeskneesC" pitchFamily="82" charset="0"/>
            </a:endParaRPr>
          </a:p>
          <a:p>
            <a:pPr>
              <a:lnSpc>
                <a:spcPct val="150000"/>
              </a:lnSpc>
            </a:pPr>
            <a:r>
              <a:rPr lang="ru-RU" sz="1600">
                <a:latin typeface="BeeskneesC" pitchFamily="82" charset="0"/>
              </a:rPr>
              <a:t>Гриб </a:t>
            </a:r>
            <a:r>
              <a:rPr lang="en-US" sz="1600">
                <a:latin typeface="BeeskneesC" pitchFamily="82" charset="0"/>
                <a:hlinkClick r:id="rId3"/>
              </a:rPr>
              <a:t>http://img-fotki.yandex.ru/get/6623/114259404.7e5/0_9ce40_fb2c62d0_XL</a:t>
            </a:r>
            <a:endParaRPr lang="ru-RU" sz="1600">
              <a:latin typeface="BeeskneesC" pitchFamily="82" charset="0"/>
            </a:endParaRPr>
          </a:p>
          <a:p>
            <a:pPr>
              <a:lnSpc>
                <a:spcPct val="150000"/>
              </a:lnSpc>
            </a:pPr>
            <a:r>
              <a:rPr lang="ru-RU" sz="1600">
                <a:latin typeface="BeeskneesC" pitchFamily="82" charset="0"/>
              </a:rPr>
              <a:t>Ландыш </a:t>
            </a:r>
            <a:r>
              <a:rPr lang="en-US" sz="1600">
                <a:latin typeface="BeeskneesC" pitchFamily="82" charset="0"/>
                <a:hlinkClick r:id="rId4"/>
              </a:rPr>
              <a:t>http://img-fotki.yandex.ru/get/4429/37614396.148/0_62ce6_b24c2f08_XL</a:t>
            </a:r>
            <a:endParaRPr lang="ru-RU" sz="1600">
              <a:latin typeface="BeeskneesC" pitchFamily="82" charset="0"/>
            </a:endParaRPr>
          </a:p>
          <a:p>
            <a:pPr>
              <a:lnSpc>
                <a:spcPct val="150000"/>
              </a:lnSpc>
            </a:pPr>
            <a:r>
              <a:rPr lang="ru-RU" sz="1600">
                <a:latin typeface="BeeskneesC" pitchFamily="82" charset="0"/>
              </a:rPr>
              <a:t>Ёж </a:t>
            </a:r>
            <a:r>
              <a:rPr lang="en-US" sz="1600">
                <a:latin typeface="BeeskneesC" pitchFamily="82" charset="0"/>
                <a:hlinkClick r:id="rId5"/>
              </a:rPr>
              <a:t>http://img-fotki.yandex.ru/get/4407/cadi-1986.69c/0_86da1_11a5b710_XL</a:t>
            </a:r>
            <a:endParaRPr lang="ru-RU" sz="1600">
              <a:latin typeface="BeeskneesC" pitchFamily="82" charset="0"/>
            </a:endParaRPr>
          </a:p>
          <a:p>
            <a:pPr>
              <a:lnSpc>
                <a:spcPct val="150000"/>
              </a:lnSpc>
            </a:pPr>
            <a:r>
              <a:rPr lang="ru-RU" sz="1600">
                <a:latin typeface="BeeskneesC" pitchFamily="82" charset="0"/>
              </a:rPr>
              <a:t>Карандаш </a:t>
            </a:r>
            <a:r>
              <a:rPr lang="en-US" sz="1600">
                <a:latin typeface="BeeskneesC" pitchFamily="82" charset="0"/>
                <a:hlinkClick r:id="rId6"/>
              </a:rPr>
              <a:t>http://www.clker.com/cliparts/r/o/t/2/B/N/dsdfdedfk-hi.png </a:t>
            </a:r>
            <a:endParaRPr lang="ru-RU" sz="1600">
              <a:latin typeface="BeeskneesC" pitchFamily="82" charset="0"/>
            </a:endParaRPr>
          </a:p>
          <a:p>
            <a:pPr>
              <a:lnSpc>
                <a:spcPct val="150000"/>
              </a:lnSpc>
            </a:pPr>
            <a:r>
              <a:rPr lang="ru-RU" sz="1600">
                <a:latin typeface="BeeskneesC" pitchFamily="82" charset="0"/>
              </a:rPr>
              <a:t>Лев </a:t>
            </a:r>
            <a:r>
              <a:rPr lang="en-US" sz="1600">
                <a:latin typeface="BeeskneesC" pitchFamily="82" charset="0"/>
                <a:hlinkClick r:id="rId7"/>
              </a:rPr>
              <a:t>http://img-fotki.yandex.ru/get/4522/130155409.23/0_c1c1e_a2a20fa0_XL</a:t>
            </a:r>
            <a:endParaRPr lang="ru-RU" sz="1600">
              <a:latin typeface="BeeskneesC" pitchFamily="82" charset="0"/>
            </a:endParaRPr>
          </a:p>
          <a:p>
            <a:pPr>
              <a:lnSpc>
                <a:spcPct val="150000"/>
              </a:lnSpc>
            </a:pPr>
            <a:r>
              <a:rPr lang="ru-RU" sz="1600">
                <a:latin typeface="BeeskneesC" pitchFamily="82" charset="0"/>
              </a:rPr>
              <a:t>Галстук </a:t>
            </a:r>
            <a:r>
              <a:rPr lang="en-US" sz="1600">
                <a:latin typeface="BeeskneesC" pitchFamily="82" charset="0"/>
                <a:hlinkClick r:id="rId8"/>
              </a:rPr>
              <a:t>http://www.clker.com/cliparts/T/c/N/Q/B/p/miss-md.png</a:t>
            </a:r>
            <a:endParaRPr lang="ru-RU" sz="1600">
              <a:latin typeface="BeeskneesC" pitchFamily="82" charset="0"/>
            </a:endParaRPr>
          </a:p>
          <a:p>
            <a:pPr>
              <a:lnSpc>
                <a:spcPct val="150000"/>
              </a:lnSpc>
            </a:pPr>
            <a:r>
              <a:rPr lang="ru-RU" sz="1600">
                <a:latin typeface="BeeskneesC" pitchFamily="82" charset="0"/>
              </a:rPr>
              <a:t>Утюг </a:t>
            </a:r>
            <a:r>
              <a:rPr lang="en-US" sz="1600">
                <a:latin typeface="BeeskneesC" pitchFamily="82" charset="0"/>
                <a:hlinkClick r:id="rId9"/>
              </a:rPr>
              <a:t>http://www.gjlg.com/linux_wallpapers/clipart2/images/clip131.jpg</a:t>
            </a:r>
            <a:endParaRPr lang="ru-RU" sz="1600">
              <a:latin typeface="BeeskneesC" pitchFamily="82" charset="0"/>
            </a:endParaRPr>
          </a:p>
          <a:p>
            <a:pPr>
              <a:lnSpc>
                <a:spcPct val="150000"/>
              </a:lnSpc>
            </a:pPr>
            <a:r>
              <a:rPr lang="ru-RU" sz="1600">
                <a:latin typeface="BeeskneesC" pitchFamily="82" charset="0"/>
              </a:rPr>
              <a:t>Фон </a:t>
            </a:r>
            <a:r>
              <a:rPr lang="ru-RU" sz="1600">
                <a:latin typeface="BeeskneesC" pitchFamily="82" charset="0"/>
                <a:hlinkClick r:id="rId10"/>
              </a:rPr>
              <a:t>http://artgrafica.net/2013/09/06/summer-autumn-nature-backgrounds.html</a:t>
            </a:r>
            <a:endParaRPr lang="ru-RU" sz="1600">
              <a:latin typeface="BeeskneesC" pitchFamily="82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endshow" highlightClick="1"/>
          </p:cNvPr>
          <p:cNvSpPr/>
          <p:nvPr/>
        </p:nvSpPr>
        <p:spPr>
          <a:xfrm>
            <a:off x="7812088" y="333375"/>
            <a:ext cx="1081087" cy="358775"/>
          </a:xfrm>
          <a:prstGeom prst="actionButtonBlank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_CityNova" pitchFamily="18" charset="-52"/>
              </a:rPr>
              <a:t>ВЫХОД</a:t>
            </a: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388350" y="6165850"/>
            <a:ext cx="504825" cy="503238"/>
          </a:xfrm>
          <a:prstGeom prst="actionButtonHom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75656" y="908720"/>
            <a:ext cx="6870792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И</a:t>
            </a:r>
            <a:r>
              <a:rPr lang="ru-RU" sz="32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с</a:t>
            </a:r>
            <a:r>
              <a:rPr lang="ru-RU" sz="32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п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о</a:t>
            </a:r>
            <a:r>
              <a:rPr lang="ru-RU" sz="32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л</a:t>
            </a:r>
            <a:r>
              <a:rPr lang="ru-RU" sz="32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ь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з</a:t>
            </a:r>
            <a:r>
              <a:rPr lang="ru-RU" sz="32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у</a:t>
            </a:r>
            <a:r>
              <a:rPr lang="ru-RU" sz="32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е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м</a:t>
            </a:r>
            <a:r>
              <a:rPr lang="ru-RU" sz="32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ы</a:t>
            </a:r>
            <a:r>
              <a:rPr lang="ru-RU" sz="32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е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 и</a:t>
            </a:r>
            <a:r>
              <a:rPr lang="ru-RU" sz="32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с</a:t>
            </a:r>
            <a:r>
              <a:rPr lang="ru-RU" sz="32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т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о</a:t>
            </a:r>
            <a:r>
              <a:rPr lang="ru-RU" sz="32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ч</a:t>
            </a:r>
            <a:r>
              <a:rPr lang="ru-RU" sz="32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н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и</a:t>
            </a:r>
            <a:r>
              <a:rPr lang="ru-RU" sz="32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к</a:t>
            </a:r>
            <a:r>
              <a:rPr lang="ru-RU" sz="32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: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9" y="836712"/>
            <a:ext cx="8568952" cy="480131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Д</a:t>
            </a:r>
            <a:r>
              <a:rPr lang="ru-RU" sz="54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о</a:t>
            </a:r>
            <a:r>
              <a:rPr lang="ru-RU" sz="54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р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о</a:t>
            </a:r>
            <a:r>
              <a:rPr lang="ru-RU" sz="54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г</a:t>
            </a:r>
            <a:r>
              <a:rPr lang="ru-RU" sz="54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о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й </a:t>
            </a:r>
            <a:r>
              <a:rPr lang="ru-RU" sz="54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д</a:t>
            </a:r>
            <a:r>
              <a:rPr lang="ru-RU" sz="54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р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у</a:t>
            </a:r>
            <a:r>
              <a:rPr lang="ru-RU" sz="54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г</a:t>
            </a:r>
            <a:r>
              <a:rPr lang="ru-RU" sz="54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!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_CityNova" pitchFamily="18" charset="-52"/>
              </a:rPr>
              <a:t>Запиши слова. Для проверки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_CityNova" pitchFamily="18" charset="-52"/>
              </a:rPr>
              <a:t>наведи курсор на картинку.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Ж</a:t>
            </a:r>
            <a:r>
              <a:rPr lang="ru-RU" sz="54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е</a:t>
            </a:r>
            <a:r>
              <a:rPr lang="ru-RU" sz="54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л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а</a:t>
            </a:r>
            <a:r>
              <a:rPr lang="ru-RU" sz="54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ю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 </a:t>
            </a:r>
            <a:r>
              <a:rPr lang="ru-RU" sz="54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у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д</a:t>
            </a:r>
            <a:r>
              <a:rPr lang="ru-RU" sz="54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а</a:t>
            </a:r>
            <a:r>
              <a:rPr lang="ru-RU" sz="5400" b="1" spc="50" dirty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ч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и</a:t>
            </a:r>
            <a:r>
              <a:rPr lang="ru-RU" sz="54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eskneesC" pitchFamily="82" charset="0"/>
              </a:rPr>
              <a:t>!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88350" y="6237288"/>
            <a:ext cx="576263" cy="431800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Группа 6"/>
          <p:cNvGrpSpPr>
            <a:grpSpLocks/>
          </p:cNvGrpSpPr>
          <p:nvPr/>
        </p:nvGrpSpPr>
        <p:grpSpPr bwMode="auto">
          <a:xfrm>
            <a:off x="3635375" y="188913"/>
            <a:ext cx="1800225" cy="1727200"/>
            <a:chOff x="3563888" y="332656"/>
            <a:chExt cx="1800200" cy="1728192"/>
          </a:xfrm>
        </p:grpSpPr>
        <p:sp>
          <p:nvSpPr>
            <p:cNvPr id="6" name="Овал 5"/>
            <p:cNvSpPr/>
            <p:nvPr/>
          </p:nvSpPr>
          <p:spPr>
            <a:xfrm>
              <a:off x="3563888" y="33265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65" name="Рисунок 3" descr="knife-md.png">
              <a:hlinkHover r:id="rId2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07904" y="908720"/>
              <a:ext cx="1455218" cy="519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Овал 13"/>
          <p:cNvSpPr/>
          <p:nvPr/>
        </p:nvSpPr>
        <p:spPr>
          <a:xfrm>
            <a:off x="3131840" y="1988840"/>
            <a:ext cx="2952328" cy="288032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26" name="Группа 15"/>
          <p:cNvGrpSpPr>
            <a:grpSpLocks/>
          </p:cNvGrpSpPr>
          <p:nvPr/>
        </p:nvGrpSpPr>
        <p:grpSpPr bwMode="auto">
          <a:xfrm>
            <a:off x="5435600" y="836613"/>
            <a:ext cx="1800225" cy="1728787"/>
            <a:chOff x="5436096" y="836712"/>
            <a:chExt cx="1800200" cy="1728192"/>
          </a:xfrm>
        </p:grpSpPr>
        <p:sp>
          <p:nvSpPr>
            <p:cNvPr id="8" name="Овал 7"/>
            <p:cNvSpPr/>
            <p:nvPr/>
          </p:nvSpPr>
          <p:spPr>
            <a:xfrm>
              <a:off x="5436096" y="8367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61" name="Рисунок 14" descr="0_9ce40_fb2c62d0_XL.png">
              <a:hlinkHover r:id="rId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24128" y="1124744"/>
              <a:ext cx="128129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27" name="Группа 17"/>
          <p:cNvGrpSpPr>
            <a:grpSpLocks/>
          </p:cNvGrpSpPr>
          <p:nvPr/>
        </p:nvGrpSpPr>
        <p:grpSpPr bwMode="auto">
          <a:xfrm>
            <a:off x="6156325" y="2565400"/>
            <a:ext cx="1800225" cy="1727200"/>
            <a:chOff x="6156176" y="2564904"/>
            <a:chExt cx="1800200" cy="1728192"/>
          </a:xfrm>
        </p:grpSpPr>
        <p:sp>
          <p:nvSpPr>
            <p:cNvPr id="5" name="Овал 4"/>
            <p:cNvSpPr/>
            <p:nvPr/>
          </p:nvSpPr>
          <p:spPr>
            <a:xfrm>
              <a:off x="6156176" y="25649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57" name="Рисунок 16" descr="0_62ce6_b24c2f08_XL.png">
              <a:hlinkHover r:id="rId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516216" y="2852936"/>
              <a:ext cx="986030" cy="1219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28" name="Группа 19"/>
          <p:cNvGrpSpPr>
            <a:grpSpLocks/>
          </p:cNvGrpSpPr>
          <p:nvPr/>
        </p:nvGrpSpPr>
        <p:grpSpPr bwMode="auto">
          <a:xfrm>
            <a:off x="5508625" y="4292600"/>
            <a:ext cx="1800225" cy="1728788"/>
            <a:chOff x="5508104" y="4293096"/>
            <a:chExt cx="1800200" cy="1728192"/>
          </a:xfrm>
        </p:grpSpPr>
        <p:sp>
          <p:nvSpPr>
            <p:cNvPr id="13" name="Овал 12"/>
            <p:cNvSpPr/>
            <p:nvPr/>
          </p:nvSpPr>
          <p:spPr>
            <a:xfrm>
              <a:off x="5508104" y="429309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53" name="Рисунок 18" descr="0_86da1_11a5b710_XL.png">
              <a:hlinkHover r:id="rId9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868144" y="4509120"/>
              <a:ext cx="1152128" cy="128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29" name="Группа 21"/>
          <p:cNvGrpSpPr>
            <a:grpSpLocks/>
          </p:cNvGrpSpPr>
          <p:nvPr/>
        </p:nvGrpSpPr>
        <p:grpSpPr bwMode="auto">
          <a:xfrm>
            <a:off x="3708400" y="4941888"/>
            <a:ext cx="1800225" cy="1727200"/>
            <a:chOff x="3707904" y="4941168"/>
            <a:chExt cx="1800200" cy="1728192"/>
          </a:xfrm>
        </p:grpSpPr>
        <p:sp>
          <p:nvSpPr>
            <p:cNvPr id="10" name="Овал 9"/>
            <p:cNvSpPr/>
            <p:nvPr/>
          </p:nvSpPr>
          <p:spPr>
            <a:xfrm>
              <a:off x="3707904" y="4941168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49" name="Рисунок 20" descr="dsdfdedfk-hi.png">
              <a:hlinkHover r:id="rId11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211960" y="5157192"/>
              <a:ext cx="840352" cy="1277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0" name="Группа 23"/>
          <p:cNvGrpSpPr>
            <a:grpSpLocks/>
          </p:cNvGrpSpPr>
          <p:nvPr/>
        </p:nvGrpSpPr>
        <p:grpSpPr bwMode="auto">
          <a:xfrm>
            <a:off x="1908175" y="4365625"/>
            <a:ext cx="1800225" cy="1727200"/>
            <a:chOff x="1907704" y="4365104"/>
            <a:chExt cx="1800200" cy="1728192"/>
          </a:xfrm>
        </p:grpSpPr>
        <p:sp>
          <p:nvSpPr>
            <p:cNvPr id="12" name="Овал 11"/>
            <p:cNvSpPr/>
            <p:nvPr/>
          </p:nvSpPr>
          <p:spPr>
            <a:xfrm>
              <a:off x="1907704" y="43651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45" name="Рисунок 22" descr="0_c1c1e_a2a20fa0_XL.png">
              <a:hlinkHover r:id="rId13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483768" y="4581128"/>
              <a:ext cx="648072" cy="1279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1" name="Группа 25"/>
          <p:cNvGrpSpPr>
            <a:grpSpLocks/>
          </p:cNvGrpSpPr>
          <p:nvPr/>
        </p:nvGrpSpPr>
        <p:grpSpPr bwMode="auto">
          <a:xfrm>
            <a:off x="1258888" y="2636838"/>
            <a:ext cx="1800225" cy="1728787"/>
            <a:chOff x="1259632" y="2636912"/>
            <a:chExt cx="1800200" cy="1728192"/>
          </a:xfrm>
        </p:grpSpPr>
        <p:sp>
          <p:nvSpPr>
            <p:cNvPr id="11" name="Овал 10"/>
            <p:cNvSpPr/>
            <p:nvPr/>
          </p:nvSpPr>
          <p:spPr>
            <a:xfrm>
              <a:off x="1259632" y="26369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41" name="Рисунок 24" descr="miss-md.png">
              <a:hlinkHover r:id="rId1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979712" y="2852936"/>
              <a:ext cx="449803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2" name="Группа 27"/>
          <p:cNvGrpSpPr>
            <a:grpSpLocks/>
          </p:cNvGrpSpPr>
          <p:nvPr/>
        </p:nvGrpSpPr>
        <p:grpSpPr bwMode="auto">
          <a:xfrm>
            <a:off x="1908175" y="908050"/>
            <a:ext cx="1800225" cy="1728788"/>
            <a:chOff x="1907704" y="908720"/>
            <a:chExt cx="1800200" cy="1728192"/>
          </a:xfrm>
        </p:grpSpPr>
        <p:sp>
          <p:nvSpPr>
            <p:cNvPr id="9" name="Овал 8"/>
            <p:cNvSpPr/>
            <p:nvPr/>
          </p:nvSpPr>
          <p:spPr>
            <a:xfrm>
              <a:off x="1907704" y="908720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37" name="Рисунок 26" descr="clip131.jpg">
              <a:hlinkHover r:id="rId1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1268760"/>
              <a:ext cx="134116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Управляющая кнопка: настраиваемая 28">
            <a:hlinkClick r:id="" action="ppaction://hlinkshowjump?jump=endshow" highlightClick="1"/>
          </p:cNvPr>
          <p:cNvSpPr/>
          <p:nvPr/>
        </p:nvSpPr>
        <p:spPr>
          <a:xfrm>
            <a:off x="7812088" y="333375"/>
            <a:ext cx="1081087" cy="358775"/>
          </a:xfrm>
          <a:prstGeom prst="actionButtonBlank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_CityNova" pitchFamily="18" charset="-52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3131840" y="1988840"/>
            <a:ext cx="2952328" cy="288032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grpSp>
        <p:nvGrpSpPr>
          <p:cNvPr id="27" name="Группа 6"/>
          <p:cNvGrpSpPr>
            <a:grpSpLocks/>
          </p:cNvGrpSpPr>
          <p:nvPr/>
        </p:nvGrpSpPr>
        <p:grpSpPr bwMode="auto">
          <a:xfrm>
            <a:off x="3635375" y="188913"/>
            <a:ext cx="1800225" cy="1727200"/>
            <a:chOff x="3563888" y="332656"/>
            <a:chExt cx="1800200" cy="1728192"/>
          </a:xfrm>
        </p:grpSpPr>
        <p:sp>
          <p:nvSpPr>
            <p:cNvPr id="28" name="Овал 27"/>
            <p:cNvSpPr/>
            <p:nvPr/>
          </p:nvSpPr>
          <p:spPr>
            <a:xfrm>
              <a:off x="3563888" y="33265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9" name="Рисунок 3" descr="knife-md.png">
              <a:hlinkHover r:id="rId2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07904" y="908720"/>
              <a:ext cx="1455218" cy="519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" name="Группа 15"/>
          <p:cNvGrpSpPr>
            <a:grpSpLocks/>
          </p:cNvGrpSpPr>
          <p:nvPr/>
        </p:nvGrpSpPr>
        <p:grpSpPr bwMode="auto">
          <a:xfrm>
            <a:off x="5435600" y="836613"/>
            <a:ext cx="1800225" cy="1728787"/>
            <a:chOff x="5436096" y="836712"/>
            <a:chExt cx="1800200" cy="1728192"/>
          </a:xfrm>
        </p:grpSpPr>
        <p:sp>
          <p:nvSpPr>
            <p:cNvPr id="32" name="Овал 31"/>
            <p:cNvSpPr/>
            <p:nvPr/>
          </p:nvSpPr>
          <p:spPr>
            <a:xfrm>
              <a:off x="5436096" y="8367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3" name="Рисунок 14" descr="0_9ce40_fb2c62d0_XL.png">
              <a:hlinkHover r:id="rId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24128" y="1124744"/>
              <a:ext cx="128129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" name="Группа 17"/>
          <p:cNvGrpSpPr>
            <a:grpSpLocks/>
          </p:cNvGrpSpPr>
          <p:nvPr/>
        </p:nvGrpSpPr>
        <p:grpSpPr bwMode="auto">
          <a:xfrm>
            <a:off x="6156325" y="2565400"/>
            <a:ext cx="1800225" cy="1727200"/>
            <a:chOff x="6156176" y="2564904"/>
            <a:chExt cx="1800200" cy="1728192"/>
          </a:xfrm>
        </p:grpSpPr>
        <p:sp>
          <p:nvSpPr>
            <p:cNvPr id="35" name="Овал 34"/>
            <p:cNvSpPr/>
            <p:nvPr/>
          </p:nvSpPr>
          <p:spPr>
            <a:xfrm>
              <a:off x="6156176" y="25649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6" name="Рисунок 16" descr="0_62ce6_b24c2f08_XL.png">
              <a:hlinkHover r:id="rId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516216" y="2852936"/>
              <a:ext cx="986030" cy="1219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" name="Группа 19"/>
          <p:cNvGrpSpPr>
            <a:grpSpLocks/>
          </p:cNvGrpSpPr>
          <p:nvPr/>
        </p:nvGrpSpPr>
        <p:grpSpPr bwMode="auto">
          <a:xfrm>
            <a:off x="5508625" y="4292600"/>
            <a:ext cx="1800225" cy="1728788"/>
            <a:chOff x="5508104" y="4293096"/>
            <a:chExt cx="1800200" cy="1728192"/>
          </a:xfrm>
        </p:grpSpPr>
        <p:sp>
          <p:nvSpPr>
            <p:cNvPr id="38" name="Овал 37"/>
            <p:cNvSpPr/>
            <p:nvPr/>
          </p:nvSpPr>
          <p:spPr>
            <a:xfrm>
              <a:off x="5508104" y="429309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9" name="Рисунок 18" descr="0_86da1_11a5b710_XL.png">
              <a:hlinkHover r:id="rId9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868144" y="4509120"/>
              <a:ext cx="1152128" cy="128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Группа 21"/>
          <p:cNvGrpSpPr>
            <a:grpSpLocks/>
          </p:cNvGrpSpPr>
          <p:nvPr/>
        </p:nvGrpSpPr>
        <p:grpSpPr bwMode="auto">
          <a:xfrm>
            <a:off x="3708400" y="4941888"/>
            <a:ext cx="1800225" cy="1727200"/>
            <a:chOff x="3707904" y="4941168"/>
            <a:chExt cx="1800200" cy="1728192"/>
          </a:xfrm>
        </p:grpSpPr>
        <p:sp>
          <p:nvSpPr>
            <p:cNvPr id="41" name="Овал 40"/>
            <p:cNvSpPr/>
            <p:nvPr/>
          </p:nvSpPr>
          <p:spPr>
            <a:xfrm>
              <a:off x="3707904" y="4941168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2" name="Рисунок 20" descr="dsdfdedfk-hi.png">
              <a:hlinkHover r:id="rId11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211960" y="5157192"/>
              <a:ext cx="840352" cy="1277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" name="Группа 23"/>
          <p:cNvGrpSpPr>
            <a:grpSpLocks/>
          </p:cNvGrpSpPr>
          <p:nvPr/>
        </p:nvGrpSpPr>
        <p:grpSpPr bwMode="auto">
          <a:xfrm>
            <a:off x="1908175" y="4365625"/>
            <a:ext cx="1800225" cy="1727200"/>
            <a:chOff x="1907704" y="4365104"/>
            <a:chExt cx="1800200" cy="1728192"/>
          </a:xfrm>
        </p:grpSpPr>
        <p:sp>
          <p:nvSpPr>
            <p:cNvPr id="44" name="Овал 43"/>
            <p:cNvSpPr/>
            <p:nvPr/>
          </p:nvSpPr>
          <p:spPr>
            <a:xfrm>
              <a:off x="1907704" y="43651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5" name="Рисунок 22" descr="0_c1c1e_a2a20fa0_XL.png">
              <a:hlinkHover r:id="rId13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483768" y="4581128"/>
              <a:ext cx="648072" cy="1279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" name="Группа 25"/>
          <p:cNvGrpSpPr>
            <a:grpSpLocks/>
          </p:cNvGrpSpPr>
          <p:nvPr/>
        </p:nvGrpSpPr>
        <p:grpSpPr bwMode="auto">
          <a:xfrm>
            <a:off x="1258888" y="2636838"/>
            <a:ext cx="1800225" cy="1728787"/>
            <a:chOff x="1259632" y="2636912"/>
            <a:chExt cx="1800200" cy="1728192"/>
          </a:xfrm>
        </p:grpSpPr>
        <p:sp>
          <p:nvSpPr>
            <p:cNvPr id="47" name="Овал 46"/>
            <p:cNvSpPr/>
            <p:nvPr/>
          </p:nvSpPr>
          <p:spPr>
            <a:xfrm>
              <a:off x="1259632" y="26369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8" name="Рисунок 24" descr="miss-md.png">
              <a:hlinkHover r:id="rId1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979712" y="2852936"/>
              <a:ext cx="449803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9" name="Группа 27"/>
          <p:cNvGrpSpPr>
            <a:grpSpLocks/>
          </p:cNvGrpSpPr>
          <p:nvPr/>
        </p:nvGrpSpPr>
        <p:grpSpPr bwMode="auto">
          <a:xfrm>
            <a:off x="1908175" y="908050"/>
            <a:ext cx="1800225" cy="1728788"/>
            <a:chOff x="1907704" y="908720"/>
            <a:chExt cx="1800200" cy="1728192"/>
          </a:xfrm>
        </p:grpSpPr>
        <p:sp>
          <p:nvSpPr>
            <p:cNvPr id="50" name="Овал 49"/>
            <p:cNvSpPr/>
            <p:nvPr/>
          </p:nvSpPr>
          <p:spPr>
            <a:xfrm>
              <a:off x="1907704" y="908720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" name="Рисунок 26" descr="clip131.jpg">
              <a:hlinkHover r:id="rId1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1268760"/>
              <a:ext cx="134116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" name="Управляющая кнопка: настраиваемая 51">
            <a:hlinkClick r:id="" action="ppaction://hlinkshowjump?jump=endshow" highlightClick="1"/>
          </p:cNvPr>
          <p:cNvSpPr/>
          <p:nvPr/>
        </p:nvSpPr>
        <p:spPr>
          <a:xfrm>
            <a:off x="7812088" y="333375"/>
            <a:ext cx="1081087" cy="358775"/>
          </a:xfrm>
          <a:prstGeom prst="actionButtonBlank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_CityNova" pitchFamily="18" charset="-52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3131840" y="1988840"/>
            <a:ext cx="2952328" cy="288032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grpSp>
        <p:nvGrpSpPr>
          <p:cNvPr id="27" name="Группа 6"/>
          <p:cNvGrpSpPr>
            <a:grpSpLocks/>
          </p:cNvGrpSpPr>
          <p:nvPr/>
        </p:nvGrpSpPr>
        <p:grpSpPr bwMode="auto">
          <a:xfrm>
            <a:off x="3635375" y="188913"/>
            <a:ext cx="1800225" cy="1727200"/>
            <a:chOff x="3563888" y="332656"/>
            <a:chExt cx="1800200" cy="1728192"/>
          </a:xfrm>
        </p:grpSpPr>
        <p:sp>
          <p:nvSpPr>
            <p:cNvPr id="28" name="Овал 27"/>
            <p:cNvSpPr/>
            <p:nvPr/>
          </p:nvSpPr>
          <p:spPr>
            <a:xfrm>
              <a:off x="3563888" y="33265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9" name="Рисунок 3" descr="knife-md.png">
              <a:hlinkHover r:id="rId2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07904" y="908720"/>
              <a:ext cx="1455218" cy="519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" name="Группа 15"/>
          <p:cNvGrpSpPr>
            <a:grpSpLocks/>
          </p:cNvGrpSpPr>
          <p:nvPr/>
        </p:nvGrpSpPr>
        <p:grpSpPr bwMode="auto">
          <a:xfrm>
            <a:off x="5435600" y="836613"/>
            <a:ext cx="1800225" cy="1728787"/>
            <a:chOff x="5436096" y="836712"/>
            <a:chExt cx="1800200" cy="1728192"/>
          </a:xfrm>
        </p:grpSpPr>
        <p:sp>
          <p:nvSpPr>
            <p:cNvPr id="32" name="Овал 31"/>
            <p:cNvSpPr/>
            <p:nvPr/>
          </p:nvSpPr>
          <p:spPr>
            <a:xfrm>
              <a:off x="5436096" y="8367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3" name="Рисунок 14" descr="0_9ce40_fb2c62d0_XL.png">
              <a:hlinkHover r:id="rId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24128" y="1124744"/>
              <a:ext cx="128129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" name="Группа 17"/>
          <p:cNvGrpSpPr>
            <a:grpSpLocks/>
          </p:cNvGrpSpPr>
          <p:nvPr/>
        </p:nvGrpSpPr>
        <p:grpSpPr bwMode="auto">
          <a:xfrm>
            <a:off x="6156325" y="2565400"/>
            <a:ext cx="1800225" cy="1727200"/>
            <a:chOff x="6156176" y="2564904"/>
            <a:chExt cx="1800200" cy="1728192"/>
          </a:xfrm>
        </p:grpSpPr>
        <p:sp>
          <p:nvSpPr>
            <p:cNvPr id="35" name="Овал 34"/>
            <p:cNvSpPr/>
            <p:nvPr/>
          </p:nvSpPr>
          <p:spPr>
            <a:xfrm>
              <a:off x="6156176" y="25649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6" name="Рисунок 16" descr="0_62ce6_b24c2f08_XL.png">
              <a:hlinkHover r:id="rId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516216" y="2852936"/>
              <a:ext cx="986030" cy="1219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" name="Группа 19"/>
          <p:cNvGrpSpPr>
            <a:grpSpLocks/>
          </p:cNvGrpSpPr>
          <p:nvPr/>
        </p:nvGrpSpPr>
        <p:grpSpPr bwMode="auto">
          <a:xfrm>
            <a:off x="5508625" y="4292600"/>
            <a:ext cx="1800225" cy="1728788"/>
            <a:chOff x="5508104" y="4293096"/>
            <a:chExt cx="1800200" cy="1728192"/>
          </a:xfrm>
        </p:grpSpPr>
        <p:sp>
          <p:nvSpPr>
            <p:cNvPr id="38" name="Овал 37"/>
            <p:cNvSpPr/>
            <p:nvPr/>
          </p:nvSpPr>
          <p:spPr>
            <a:xfrm>
              <a:off x="5508104" y="429309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9" name="Рисунок 18" descr="0_86da1_11a5b710_XL.png">
              <a:hlinkHover r:id="rId9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868144" y="4509120"/>
              <a:ext cx="1152128" cy="128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Группа 21"/>
          <p:cNvGrpSpPr>
            <a:grpSpLocks/>
          </p:cNvGrpSpPr>
          <p:nvPr/>
        </p:nvGrpSpPr>
        <p:grpSpPr bwMode="auto">
          <a:xfrm>
            <a:off x="3708400" y="4941888"/>
            <a:ext cx="1800225" cy="1727200"/>
            <a:chOff x="3707904" y="4941168"/>
            <a:chExt cx="1800200" cy="1728192"/>
          </a:xfrm>
        </p:grpSpPr>
        <p:sp>
          <p:nvSpPr>
            <p:cNvPr id="41" name="Овал 40"/>
            <p:cNvSpPr/>
            <p:nvPr/>
          </p:nvSpPr>
          <p:spPr>
            <a:xfrm>
              <a:off x="3707904" y="4941168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2" name="Рисунок 20" descr="dsdfdedfk-hi.png">
              <a:hlinkHover r:id="rId11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211960" y="5157192"/>
              <a:ext cx="840352" cy="1277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" name="Группа 23"/>
          <p:cNvGrpSpPr>
            <a:grpSpLocks/>
          </p:cNvGrpSpPr>
          <p:nvPr/>
        </p:nvGrpSpPr>
        <p:grpSpPr bwMode="auto">
          <a:xfrm>
            <a:off x="1908175" y="4365625"/>
            <a:ext cx="1800225" cy="1727200"/>
            <a:chOff x="1907704" y="4365104"/>
            <a:chExt cx="1800200" cy="1728192"/>
          </a:xfrm>
        </p:grpSpPr>
        <p:sp>
          <p:nvSpPr>
            <p:cNvPr id="44" name="Овал 43"/>
            <p:cNvSpPr/>
            <p:nvPr/>
          </p:nvSpPr>
          <p:spPr>
            <a:xfrm>
              <a:off x="1907704" y="43651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5" name="Рисунок 22" descr="0_c1c1e_a2a20fa0_XL.png">
              <a:hlinkHover r:id="rId13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483768" y="4581128"/>
              <a:ext cx="648072" cy="1279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" name="Группа 25"/>
          <p:cNvGrpSpPr>
            <a:grpSpLocks/>
          </p:cNvGrpSpPr>
          <p:nvPr/>
        </p:nvGrpSpPr>
        <p:grpSpPr bwMode="auto">
          <a:xfrm>
            <a:off x="1258888" y="2636838"/>
            <a:ext cx="1800225" cy="1728787"/>
            <a:chOff x="1259632" y="2636912"/>
            <a:chExt cx="1800200" cy="1728192"/>
          </a:xfrm>
        </p:grpSpPr>
        <p:sp>
          <p:nvSpPr>
            <p:cNvPr id="47" name="Овал 46"/>
            <p:cNvSpPr/>
            <p:nvPr/>
          </p:nvSpPr>
          <p:spPr>
            <a:xfrm>
              <a:off x="1259632" y="26369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8" name="Рисунок 24" descr="miss-md.png">
              <a:hlinkHover r:id="rId1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979712" y="2852936"/>
              <a:ext cx="449803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9" name="Группа 27"/>
          <p:cNvGrpSpPr>
            <a:grpSpLocks/>
          </p:cNvGrpSpPr>
          <p:nvPr/>
        </p:nvGrpSpPr>
        <p:grpSpPr bwMode="auto">
          <a:xfrm>
            <a:off x="1908175" y="908050"/>
            <a:ext cx="1800225" cy="1728788"/>
            <a:chOff x="1907704" y="908720"/>
            <a:chExt cx="1800200" cy="1728192"/>
          </a:xfrm>
        </p:grpSpPr>
        <p:sp>
          <p:nvSpPr>
            <p:cNvPr id="50" name="Овал 49"/>
            <p:cNvSpPr/>
            <p:nvPr/>
          </p:nvSpPr>
          <p:spPr>
            <a:xfrm>
              <a:off x="1907704" y="908720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" name="Рисунок 26" descr="clip131.jpg">
              <a:hlinkHover r:id="rId1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1268760"/>
              <a:ext cx="134116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" name="Управляющая кнопка: настраиваемая 51">
            <a:hlinkClick r:id="" action="ppaction://hlinkshowjump?jump=endshow" highlightClick="1"/>
          </p:cNvPr>
          <p:cNvSpPr/>
          <p:nvPr/>
        </p:nvSpPr>
        <p:spPr>
          <a:xfrm>
            <a:off x="7812088" y="333375"/>
            <a:ext cx="1081087" cy="358775"/>
          </a:xfrm>
          <a:prstGeom prst="actionButtonBlank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_CityNova" pitchFamily="18" charset="-52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3131840" y="1988840"/>
            <a:ext cx="2952328" cy="288032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ЛАНДЫ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grpSp>
        <p:nvGrpSpPr>
          <p:cNvPr id="27" name="Группа 6"/>
          <p:cNvGrpSpPr>
            <a:grpSpLocks/>
          </p:cNvGrpSpPr>
          <p:nvPr/>
        </p:nvGrpSpPr>
        <p:grpSpPr bwMode="auto">
          <a:xfrm>
            <a:off x="3635375" y="188913"/>
            <a:ext cx="1800225" cy="1727200"/>
            <a:chOff x="3563888" y="332656"/>
            <a:chExt cx="1800200" cy="1728192"/>
          </a:xfrm>
        </p:grpSpPr>
        <p:sp>
          <p:nvSpPr>
            <p:cNvPr id="28" name="Овал 27"/>
            <p:cNvSpPr/>
            <p:nvPr/>
          </p:nvSpPr>
          <p:spPr>
            <a:xfrm>
              <a:off x="3563888" y="33265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9" name="Рисунок 3" descr="knife-md.png">
              <a:hlinkHover r:id="rId2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07904" y="908720"/>
              <a:ext cx="1455218" cy="519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" name="Группа 15"/>
          <p:cNvGrpSpPr>
            <a:grpSpLocks/>
          </p:cNvGrpSpPr>
          <p:nvPr/>
        </p:nvGrpSpPr>
        <p:grpSpPr bwMode="auto">
          <a:xfrm>
            <a:off x="5435600" y="836613"/>
            <a:ext cx="1800225" cy="1728787"/>
            <a:chOff x="5436096" y="836712"/>
            <a:chExt cx="1800200" cy="1728192"/>
          </a:xfrm>
        </p:grpSpPr>
        <p:sp>
          <p:nvSpPr>
            <p:cNvPr id="32" name="Овал 31"/>
            <p:cNvSpPr/>
            <p:nvPr/>
          </p:nvSpPr>
          <p:spPr>
            <a:xfrm>
              <a:off x="5436096" y="8367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3" name="Рисунок 14" descr="0_9ce40_fb2c62d0_XL.png">
              <a:hlinkHover r:id="rId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24128" y="1124744"/>
              <a:ext cx="128129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" name="Группа 17"/>
          <p:cNvGrpSpPr>
            <a:grpSpLocks/>
          </p:cNvGrpSpPr>
          <p:nvPr/>
        </p:nvGrpSpPr>
        <p:grpSpPr bwMode="auto">
          <a:xfrm>
            <a:off x="6156325" y="2565400"/>
            <a:ext cx="1800225" cy="1727200"/>
            <a:chOff x="6156176" y="2564904"/>
            <a:chExt cx="1800200" cy="1728192"/>
          </a:xfrm>
        </p:grpSpPr>
        <p:sp>
          <p:nvSpPr>
            <p:cNvPr id="35" name="Овал 34"/>
            <p:cNvSpPr/>
            <p:nvPr/>
          </p:nvSpPr>
          <p:spPr>
            <a:xfrm>
              <a:off x="6156176" y="25649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6" name="Рисунок 16" descr="0_62ce6_b24c2f08_XL.png">
              <a:hlinkHover r:id="rId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516216" y="2852936"/>
              <a:ext cx="986030" cy="1219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" name="Группа 19"/>
          <p:cNvGrpSpPr>
            <a:grpSpLocks/>
          </p:cNvGrpSpPr>
          <p:nvPr/>
        </p:nvGrpSpPr>
        <p:grpSpPr bwMode="auto">
          <a:xfrm>
            <a:off x="5508625" y="4292600"/>
            <a:ext cx="1800225" cy="1728788"/>
            <a:chOff x="5508104" y="4293096"/>
            <a:chExt cx="1800200" cy="1728192"/>
          </a:xfrm>
        </p:grpSpPr>
        <p:sp>
          <p:nvSpPr>
            <p:cNvPr id="38" name="Овал 37"/>
            <p:cNvSpPr/>
            <p:nvPr/>
          </p:nvSpPr>
          <p:spPr>
            <a:xfrm>
              <a:off x="5508104" y="429309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9" name="Рисунок 18" descr="0_86da1_11a5b710_XL.png">
              <a:hlinkHover r:id="rId9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868144" y="4509120"/>
              <a:ext cx="1152128" cy="128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Группа 21"/>
          <p:cNvGrpSpPr>
            <a:grpSpLocks/>
          </p:cNvGrpSpPr>
          <p:nvPr/>
        </p:nvGrpSpPr>
        <p:grpSpPr bwMode="auto">
          <a:xfrm>
            <a:off x="3708400" y="4941888"/>
            <a:ext cx="1800225" cy="1727200"/>
            <a:chOff x="3707904" y="4941168"/>
            <a:chExt cx="1800200" cy="1728192"/>
          </a:xfrm>
        </p:grpSpPr>
        <p:sp>
          <p:nvSpPr>
            <p:cNvPr id="41" name="Овал 40"/>
            <p:cNvSpPr/>
            <p:nvPr/>
          </p:nvSpPr>
          <p:spPr>
            <a:xfrm>
              <a:off x="3707904" y="4941168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2" name="Рисунок 20" descr="dsdfdedfk-hi.png">
              <a:hlinkHover r:id="rId11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211960" y="5157192"/>
              <a:ext cx="840352" cy="1277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" name="Группа 23"/>
          <p:cNvGrpSpPr>
            <a:grpSpLocks/>
          </p:cNvGrpSpPr>
          <p:nvPr/>
        </p:nvGrpSpPr>
        <p:grpSpPr bwMode="auto">
          <a:xfrm>
            <a:off x="1908175" y="4365625"/>
            <a:ext cx="1800225" cy="1727200"/>
            <a:chOff x="1907704" y="4365104"/>
            <a:chExt cx="1800200" cy="1728192"/>
          </a:xfrm>
        </p:grpSpPr>
        <p:sp>
          <p:nvSpPr>
            <p:cNvPr id="44" name="Овал 43"/>
            <p:cNvSpPr/>
            <p:nvPr/>
          </p:nvSpPr>
          <p:spPr>
            <a:xfrm>
              <a:off x="1907704" y="43651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5" name="Рисунок 22" descr="0_c1c1e_a2a20fa0_XL.png">
              <a:hlinkHover r:id="rId13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483768" y="4581128"/>
              <a:ext cx="648072" cy="1279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" name="Группа 25"/>
          <p:cNvGrpSpPr>
            <a:grpSpLocks/>
          </p:cNvGrpSpPr>
          <p:nvPr/>
        </p:nvGrpSpPr>
        <p:grpSpPr bwMode="auto">
          <a:xfrm>
            <a:off x="1258888" y="2636838"/>
            <a:ext cx="1800225" cy="1728787"/>
            <a:chOff x="1259632" y="2636912"/>
            <a:chExt cx="1800200" cy="1728192"/>
          </a:xfrm>
        </p:grpSpPr>
        <p:sp>
          <p:nvSpPr>
            <p:cNvPr id="47" name="Овал 46"/>
            <p:cNvSpPr/>
            <p:nvPr/>
          </p:nvSpPr>
          <p:spPr>
            <a:xfrm>
              <a:off x="1259632" y="26369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8" name="Рисунок 24" descr="miss-md.png">
              <a:hlinkHover r:id="rId1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979712" y="2852936"/>
              <a:ext cx="449803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9" name="Группа 27"/>
          <p:cNvGrpSpPr>
            <a:grpSpLocks/>
          </p:cNvGrpSpPr>
          <p:nvPr/>
        </p:nvGrpSpPr>
        <p:grpSpPr bwMode="auto">
          <a:xfrm>
            <a:off x="1908175" y="908050"/>
            <a:ext cx="1800225" cy="1728788"/>
            <a:chOff x="1907704" y="908720"/>
            <a:chExt cx="1800200" cy="1728192"/>
          </a:xfrm>
        </p:grpSpPr>
        <p:sp>
          <p:nvSpPr>
            <p:cNvPr id="50" name="Овал 49"/>
            <p:cNvSpPr/>
            <p:nvPr/>
          </p:nvSpPr>
          <p:spPr>
            <a:xfrm>
              <a:off x="1907704" y="908720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" name="Рисунок 26" descr="clip131.jpg">
              <a:hlinkHover r:id="rId1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1268760"/>
              <a:ext cx="134116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" name="Управляющая кнопка: настраиваемая 51">
            <a:hlinkClick r:id="" action="ppaction://hlinkshowjump?jump=endshow" highlightClick="1"/>
          </p:cNvPr>
          <p:cNvSpPr/>
          <p:nvPr/>
        </p:nvSpPr>
        <p:spPr>
          <a:xfrm>
            <a:off x="7812088" y="333375"/>
            <a:ext cx="1081087" cy="358775"/>
          </a:xfrm>
          <a:prstGeom prst="actionButtonBlank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_CityNova" pitchFamily="18" charset="-52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3131840" y="1988840"/>
            <a:ext cx="2952328" cy="288032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grpSp>
        <p:nvGrpSpPr>
          <p:cNvPr id="27" name="Группа 6"/>
          <p:cNvGrpSpPr>
            <a:grpSpLocks/>
          </p:cNvGrpSpPr>
          <p:nvPr/>
        </p:nvGrpSpPr>
        <p:grpSpPr bwMode="auto">
          <a:xfrm>
            <a:off x="3635375" y="188913"/>
            <a:ext cx="1800225" cy="1727200"/>
            <a:chOff x="3563888" y="332656"/>
            <a:chExt cx="1800200" cy="1728192"/>
          </a:xfrm>
        </p:grpSpPr>
        <p:sp>
          <p:nvSpPr>
            <p:cNvPr id="28" name="Овал 27"/>
            <p:cNvSpPr/>
            <p:nvPr/>
          </p:nvSpPr>
          <p:spPr>
            <a:xfrm>
              <a:off x="3563888" y="33265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9" name="Рисунок 3" descr="knife-md.png">
              <a:hlinkHover r:id="rId2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07904" y="908720"/>
              <a:ext cx="1455218" cy="519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" name="Группа 15"/>
          <p:cNvGrpSpPr>
            <a:grpSpLocks/>
          </p:cNvGrpSpPr>
          <p:nvPr/>
        </p:nvGrpSpPr>
        <p:grpSpPr bwMode="auto">
          <a:xfrm>
            <a:off x="5435600" y="836613"/>
            <a:ext cx="1800225" cy="1728787"/>
            <a:chOff x="5436096" y="836712"/>
            <a:chExt cx="1800200" cy="1728192"/>
          </a:xfrm>
        </p:grpSpPr>
        <p:sp>
          <p:nvSpPr>
            <p:cNvPr id="32" name="Овал 31"/>
            <p:cNvSpPr/>
            <p:nvPr/>
          </p:nvSpPr>
          <p:spPr>
            <a:xfrm>
              <a:off x="5436096" y="8367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3" name="Рисунок 14" descr="0_9ce40_fb2c62d0_XL.png">
              <a:hlinkHover r:id="rId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24128" y="1124744"/>
              <a:ext cx="128129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" name="Группа 17"/>
          <p:cNvGrpSpPr>
            <a:grpSpLocks/>
          </p:cNvGrpSpPr>
          <p:nvPr/>
        </p:nvGrpSpPr>
        <p:grpSpPr bwMode="auto">
          <a:xfrm>
            <a:off x="6156325" y="2565400"/>
            <a:ext cx="1800225" cy="1727200"/>
            <a:chOff x="6156176" y="2564904"/>
            <a:chExt cx="1800200" cy="1728192"/>
          </a:xfrm>
        </p:grpSpPr>
        <p:sp>
          <p:nvSpPr>
            <p:cNvPr id="35" name="Овал 34"/>
            <p:cNvSpPr/>
            <p:nvPr/>
          </p:nvSpPr>
          <p:spPr>
            <a:xfrm>
              <a:off x="6156176" y="25649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6" name="Рисунок 16" descr="0_62ce6_b24c2f08_XL.png">
              <a:hlinkHover r:id="rId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516216" y="2852936"/>
              <a:ext cx="986030" cy="1219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" name="Группа 19"/>
          <p:cNvGrpSpPr>
            <a:grpSpLocks/>
          </p:cNvGrpSpPr>
          <p:nvPr/>
        </p:nvGrpSpPr>
        <p:grpSpPr bwMode="auto">
          <a:xfrm>
            <a:off x="5508625" y="4292600"/>
            <a:ext cx="1800225" cy="1728788"/>
            <a:chOff x="5508104" y="4293096"/>
            <a:chExt cx="1800200" cy="1728192"/>
          </a:xfrm>
        </p:grpSpPr>
        <p:sp>
          <p:nvSpPr>
            <p:cNvPr id="38" name="Овал 37"/>
            <p:cNvSpPr/>
            <p:nvPr/>
          </p:nvSpPr>
          <p:spPr>
            <a:xfrm>
              <a:off x="5508104" y="429309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9" name="Рисунок 18" descr="0_86da1_11a5b710_XL.png">
              <a:hlinkHover r:id="rId9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868144" y="4509120"/>
              <a:ext cx="1152128" cy="128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Группа 21"/>
          <p:cNvGrpSpPr>
            <a:grpSpLocks/>
          </p:cNvGrpSpPr>
          <p:nvPr/>
        </p:nvGrpSpPr>
        <p:grpSpPr bwMode="auto">
          <a:xfrm>
            <a:off x="3708400" y="4941888"/>
            <a:ext cx="1800225" cy="1727200"/>
            <a:chOff x="3707904" y="4941168"/>
            <a:chExt cx="1800200" cy="1728192"/>
          </a:xfrm>
        </p:grpSpPr>
        <p:sp>
          <p:nvSpPr>
            <p:cNvPr id="41" name="Овал 40"/>
            <p:cNvSpPr/>
            <p:nvPr/>
          </p:nvSpPr>
          <p:spPr>
            <a:xfrm>
              <a:off x="3707904" y="4941168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2" name="Рисунок 20" descr="dsdfdedfk-hi.png">
              <a:hlinkHover r:id="rId11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211960" y="5157192"/>
              <a:ext cx="840352" cy="1277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" name="Группа 23"/>
          <p:cNvGrpSpPr>
            <a:grpSpLocks/>
          </p:cNvGrpSpPr>
          <p:nvPr/>
        </p:nvGrpSpPr>
        <p:grpSpPr bwMode="auto">
          <a:xfrm>
            <a:off x="1908175" y="4365625"/>
            <a:ext cx="1800225" cy="1727200"/>
            <a:chOff x="1907704" y="4365104"/>
            <a:chExt cx="1800200" cy="1728192"/>
          </a:xfrm>
        </p:grpSpPr>
        <p:sp>
          <p:nvSpPr>
            <p:cNvPr id="44" name="Овал 43"/>
            <p:cNvSpPr/>
            <p:nvPr/>
          </p:nvSpPr>
          <p:spPr>
            <a:xfrm>
              <a:off x="1907704" y="43651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5" name="Рисунок 22" descr="0_c1c1e_a2a20fa0_XL.png">
              <a:hlinkHover r:id="rId13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483768" y="4581128"/>
              <a:ext cx="648072" cy="1279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" name="Группа 25"/>
          <p:cNvGrpSpPr>
            <a:grpSpLocks/>
          </p:cNvGrpSpPr>
          <p:nvPr/>
        </p:nvGrpSpPr>
        <p:grpSpPr bwMode="auto">
          <a:xfrm>
            <a:off x="1258888" y="2636838"/>
            <a:ext cx="1800225" cy="1728787"/>
            <a:chOff x="1259632" y="2636912"/>
            <a:chExt cx="1800200" cy="1728192"/>
          </a:xfrm>
        </p:grpSpPr>
        <p:sp>
          <p:nvSpPr>
            <p:cNvPr id="47" name="Овал 46"/>
            <p:cNvSpPr/>
            <p:nvPr/>
          </p:nvSpPr>
          <p:spPr>
            <a:xfrm>
              <a:off x="1259632" y="26369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8" name="Рисунок 24" descr="miss-md.png">
              <a:hlinkHover r:id="rId1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979712" y="2852936"/>
              <a:ext cx="449803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9" name="Группа 27"/>
          <p:cNvGrpSpPr>
            <a:grpSpLocks/>
          </p:cNvGrpSpPr>
          <p:nvPr/>
        </p:nvGrpSpPr>
        <p:grpSpPr bwMode="auto">
          <a:xfrm>
            <a:off x="1908175" y="908050"/>
            <a:ext cx="1800225" cy="1728788"/>
            <a:chOff x="1907704" y="908720"/>
            <a:chExt cx="1800200" cy="1728192"/>
          </a:xfrm>
        </p:grpSpPr>
        <p:sp>
          <p:nvSpPr>
            <p:cNvPr id="50" name="Овал 49"/>
            <p:cNvSpPr/>
            <p:nvPr/>
          </p:nvSpPr>
          <p:spPr>
            <a:xfrm>
              <a:off x="1907704" y="908720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" name="Рисунок 26" descr="clip131.jpg">
              <a:hlinkHover r:id="rId1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1268760"/>
              <a:ext cx="134116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" name="Управляющая кнопка: настраиваемая 51">
            <a:hlinkClick r:id="" action="ppaction://hlinkshowjump?jump=endshow" highlightClick="1"/>
          </p:cNvPr>
          <p:cNvSpPr/>
          <p:nvPr/>
        </p:nvSpPr>
        <p:spPr>
          <a:xfrm>
            <a:off x="7812088" y="333375"/>
            <a:ext cx="1081087" cy="358775"/>
          </a:xfrm>
          <a:prstGeom prst="actionButtonBlank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_CityNova" pitchFamily="18" charset="-52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3131840" y="1988840"/>
            <a:ext cx="2952328" cy="288032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КАРАНДА</a:t>
            </a:r>
            <a:r>
              <a:rPr lang="ru-RU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grpSp>
        <p:nvGrpSpPr>
          <p:cNvPr id="27" name="Группа 6"/>
          <p:cNvGrpSpPr>
            <a:grpSpLocks/>
          </p:cNvGrpSpPr>
          <p:nvPr/>
        </p:nvGrpSpPr>
        <p:grpSpPr bwMode="auto">
          <a:xfrm>
            <a:off x="3635375" y="188913"/>
            <a:ext cx="1800225" cy="1727200"/>
            <a:chOff x="3563888" y="332656"/>
            <a:chExt cx="1800200" cy="1728192"/>
          </a:xfrm>
        </p:grpSpPr>
        <p:sp>
          <p:nvSpPr>
            <p:cNvPr id="28" name="Овал 27"/>
            <p:cNvSpPr/>
            <p:nvPr/>
          </p:nvSpPr>
          <p:spPr>
            <a:xfrm>
              <a:off x="3563888" y="33265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9" name="Рисунок 3" descr="knife-md.png">
              <a:hlinkHover r:id="rId2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07904" y="908720"/>
              <a:ext cx="1455218" cy="519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" name="Группа 15"/>
          <p:cNvGrpSpPr>
            <a:grpSpLocks/>
          </p:cNvGrpSpPr>
          <p:nvPr/>
        </p:nvGrpSpPr>
        <p:grpSpPr bwMode="auto">
          <a:xfrm>
            <a:off x="5435600" y="836613"/>
            <a:ext cx="1800225" cy="1728787"/>
            <a:chOff x="5436096" y="836712"/>
            <a:chExt cx="1800200" cy="1728192"/>
          </a:xfrm>
        </p:grpSpPr>
        <p:sp>
          <p:nvSpPr>
            <p:cNvPr id="32" name="Овал 31"/>
            <p:cNvSpPr/>
            <p:nvPr/>
          </p:nvSpPr>
          <p:spPr>
            <a:xfrm>
              <a:off x="5436096" y="8367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3" name="Рисунок 14" descr="0_9ce40_fb2c62d0_XL.png">
              <a:hlinkHover r:id="rId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24128" y="1124744"/>
              <a:ext cx="128129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" name="Группа 17"/>
          <p:cNvGrpSpPr>
            <a:grpSpLocks/>
          </p:cNvGrpSpPr>
          <p:nvPr/>
        </p:nvGrpSpPr>
        <p:grpSpPr bwMode="auto">
          <a:xfrm>
            <a:off x="6156325" y="2565400"/>
            <a:ext cx="1800225" cy="1727200"/>
            <a:chOff x="6156176" y="2564904"/>
            <a:chExt cx="1800200" cy="1728192"/>
          </a:xfrm>
        </p:grpSpPr>
        <p:sp>
          <p:nvSpPr>
            <p:cNvPr id="35" name="Овал 34"/>
            <p:cNvSpPr/>
            <p:nvPr/>
          </p:nvSpPr>
          <p:spPr>
            <a:xfrm>
              <a:off x="6156176" y="25649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6" name="Рисунок 16" descr="0_62ce6_b24c2f08_XL.png">
              <a:hlinkHover r:id="rId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516216" y="2852936"/>
              <a:ext cx="986030" cy="1219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" name="Группа 19"/>
          <p:cNvGrpSpPr>
            <a:grpSpLocks/>
          </p:cNvGrpSpPr>
          <p:nvPr/>
        </p:nvGrpSpPr>
        <p:grpSpPr bwMode="auto">
          <a:xfrm>
            <a:off x="5508625" y="4292600"/>
            <a:ext cx="1800225" cy="1728788"/>
            <a:chOff x="5508104" y="4293096"/>
            <a:chExt cx="1800200" cy="1728192"/>
          </a:xfrm>
        </p:grpSpPr>
        <p:sp>
          <p:nvSpPr>
            <p:cNvPr id="38" name="Овал 37"/>
            <p:cNvSpPr/>
            <p:nvPr/>
          </p:nvSpPr>
          <p:spPr>
            <a:xfrm>
              <a:off x="5508104" y="429309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9" name="Рисунок 18" descr="0_86da1_11a5b710_XL.png">
              <a:hlinkHover r:id="rId9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868144" y="4509120"/>
              <a:ext cx="1152128" cy="128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Группа 21"/>
          <p:cNvGrpSpPr>
            <a:grpSpLocks/>
          </p:cNvGrpSpPr>
          <p:nvPr/>
        </p:nvGrpSpPr>
        <p:grpSpPr bwMode="auto">
          <a:xfrm>
            <a:off x="3708400" y="4941888"/>
            <a:ext cx="1800225" cy="1727200"/>
            <a:chOff x="3707904" y="4941168"/>
            <a:chExt cx="1800200" cy="1728192"/>
          </a:xfrm>
        </p:grpSpPr>
        <p:sp>
          <p:nvSpPr>
            <p:cNvPr id="41" name="Овал 40"/>
            <p:cNvSpPr/>
            <p:nvPr/>
          </p:nvSpPr>
          <p:spPr>
            <a:xfrm>
              <a:off x="3707904" y="4941168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2" name="Рисунок 20" descr="dsdfdedfk-hi.png">
              <a:hlinkHover r:id="rId11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211960" y="5157192"/>
              <a:ext cx="840352" cy="1277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" name="Группа 23"/>
          <p:cNvGrpSpPr>
            <a:grpSpLocks/>
          </p:cNvGrpSpPr>
          <p:nvPr/>
        </p:nvGrpSpPr>
        <p:grpSpPr bwMode="auto">
          <a:xfrm>
            <a:off x="1908175" y="4365625"/>
            <a:ext cx="1800225" cy="1727200"/>
            <a:chOff x="1907704" y="4365104"/>
            <a:chExt cx="1800200" cy="1728192"/>
          </a:xfrm>
        </p:grpSpPr>
        <p:sp>
          <p:nvSpPr>
            <p:cNvPr id="44" name="Овал 43"/>
            <p:cNvSpPr/>
            <p:nvPr/>
          </p:nvSpPr>
          <p:spPr>
            <a:xfrm>
              <a:off x="1907704" y="43651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5" name="Рисунок 22" descr="0_c1c1e_a2a20fa0_XL.png">
              <a:hlinkHover r:id="rId13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483768" y="4581128"/>
              <a:ext cx="648072" cy="1279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" name="Группа 25"/>
          <p:cNvGrpSpPr>
            <a:grpSpLocks/>
          </p:cNvGrpSpPr>
          <p:nvPr/>
        </p:nvGrpSpPr>
        <p:grpSpPr bwMode="auto">
          <a:xfrm>
            <a:off x="1258888" y="2636838"/>
            <a:ext cx="1800225" cy="1728787"/>
            <a:chOff x="1259632" y="2636912"/>
            <a:chExt cx="1800200" cy="1728192"/>
          </a:xfrm>
        </p:grpSpPr>
        <p:sp>
          <p:nvSpPr>
            <p:cNvPr id="47" name="Овал 46"/>
            <p:cNvSpPr/>
            <p:nvPr/>
          </p:nvSpPr>
          <p:spPr>
            <a:xfrm>
              <a:off x="1259632" y="26369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8" name="Рисунок 24" descr="miss-md.png">
              <a:hlinkHover r:id="rId1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979712" y="2852936"/>
              <a:ext cx="449803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9" name="Группа 27"/>
          <p:cNvGrpSpPr>
            <a:grpSpLocks/>
          </p:cNvGrpSpPr>
          <p:nvPr/>
        </p:nvGrpSpPr>
        <p:grpSpPr bwMode="auto">
          <a:xfrm>
            <a:off x="1908175" y="908050"/>
            <a:ext cx="1800225" cy="1728788"/>
            <a:chOff x="1907704" y="908720"/>
            <a:chExt cx="1800200" cy="1728192"/>
          </a:xfrm>
        </p:grpSpPr>
        <p:sp>
          <p:nvSpPr>
            <p:cNvPr id="50" name="Овал 49"/>
            <p:cNvSpPr/>
            <p:nvPr/>
          </p:nvSpPr>
          <p:spPr>
            <a:xfrm>
              <a:off x="1907704" y="908720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" name="Рисунок 26" descr="clip131.jpg">
              <a:hlinkHover r:id="rId1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1268760"/>
              <a:ext cx="134116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" name="Управляющая кнопка: настраиваемая 51">
            <a:hlinkClick r:id="" action="ppaction://hlinkshowjump?jump=endshow" highlightClick="1"/>
          </p:cNvPr>
          <p:cNvSpPr/>
          <p:nvPr/>
        </p:nvSpPr>
        <p:spPr>
          <a:xfrm>
            <a:off x="7812088" y="333375"/>
            <a:ext cx="1081087" cy="358775"/>
          </a:xfrm>
          <a:prstGeom prst="actionButtonBlank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_CityNova" pitchFamily="18" charset="-52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3131840" y="1988840"/>
            <a:ext cx="2952328" cy="288032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grpSp>
        <p:nvGrpSpPr>
          <p:cNvPr id="27" name="Группа 6"/>
          <p:cNvGrpSpPr>
            <a:grpSpLocks/>
          </p:cNvGrpSpPr>
          <p:nvPr/>
        </p:nvGrpSpPr>
        <p:grpSpPr bwMode="auto">
          <a:xfrm>
            <a:off x="3635375" y="188913"/>
            <a:ext cx="1800225" cy="1727200"/>
            <a:chOff x="3563888" y="332656"/>
            <a:chExt cx="1800200" cy="1728192"/>
          </a:xfrm>
        </p:grpSpPr>
        <p:sp>
          <p:nvSpPr>
            <p:cNvPr id="28" name="Овал 27"/>
            <p:cNvSpPr/>
            <p:nvPr/>
          </p:nvSpPr>
          <p:spPr>
            <a:xfrm>
              <a:off x="3563888" y="33265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9" name="Рисунок 3" descr="knife-md.png">
              <a:hlinkHover r:id="rId2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07904" y="908720"/>
              <a:ext cx="1455218" cy="519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" name="Группа 15"/>
          <p:cNvGrpSpPr>
            <a:grpSpLocks/>
          </p:cNvGrpSpPr>
          <p:nvPr/>
        </p:nvGrpSpPr>
        <p:grpSpPr bwMode="auto">
          <a:xfrm>
            <a:off x="5435600" y="836613"/>
            <a:ext cx="1800225" cy="1728787"/>
            <a:chOff x="5436096" y="836712"/>
            <a:chExt cx="1800200" cy="1728192"/>
          </a:xfrm>
        </p:grpSpPr>
        <p:sp>
          <p:nvSpPr>
            <p:cNvPr id="32" name="Овал 31"/>
            <p:cNvSpPr/>
            <p:nvPr/>
          </p:nvSpPr>
          <p:spPr>
            <a:xfrm>
              <a:off x="5436096" y="8367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3" name="Рисунок 14" descr="0_9ce40_fb2c62d0_XL.png">
              <a:hlinkHover r:id="rId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24128" y="1124744"/>
              <a:ext cx="128129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" name="Группа 17"/>
          <p:cNvGrpSpPr>
            <a:grpSpLocks/>
          </p:cNvGrpSpPr>
          <p:nvPr/>
        </p:nvGrpSpPr>
        <p:grpSpPr bwMode="auto">
          <a:xfrm>
            <a:off x="6156325" y="2565400"/>
            <a:ext cx="1800225" cy="1727200"/>
            <a:chOff x="6156176" y="2564904"/>
            <a:chExt cx="1800200" cy="1728192"/>
          </a:xfrm>
        </p:grpSpPr>
        <p:sp>
          <p:nvSpPr>
            <p:cNvPr id="35" name="Овал 34"/>
            <p:cNvSpPr/>
            <p:nvPr/>
          </p:nvSpPr>
          <p:spPr>
            <a:xfrm>
              <a:off x="6156176" y="25649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6" name="Рисунок 16" descr="0_62ce6_b24c2f08_XL.png">
              <a:hlinkHover r:id="rId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516216" y="2852936"/>
              <a:ext cx="986030" cy="1219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" name="Группа 19"/>
          <p:cNvGrpSpPr>
            <a:grpSpLocks/>
          </p:cNvGrpSpPr>
          <p:nvPr/>
        </p:nvGrpSpPr>
        <p:grpSpPr bwMode="auto">
          <a:xfrm>
            <a:off x="5508625" y="4292600"/>
            <a:ext cx="1800225" cy="1728788"/>
            <a:chOff x="5508104" y="4293096"/>
            <a:chExt cx="1800200" cy="1728192"/>
          </a:xfrm>
        </p:grpSpPr>
        <p:sp>
          <p:nvSpPr>
            <p:cNvPr id="38" name="Овал 37"/>
            <p:cNvSpPr/>
            <p:nvPr/>
          </p:nvSpPr>
          <p:spPr>
            <a:xfrm>
              <a:off x="5508104" y="4293096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9" name="Рисунок 18" descr="0_86da1_11a5b710_XL.png">
              <a:hlinkHover r:id="rId9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868144" y="4509120"/>
              <a:ext cx="1152128" cy="128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Группа 21"/>
          <p:cNvGrpSpPr>
            <a:grpSpLocks/>
          </p:cNvGrpSpPr>
          <p:nvPr/>
        </p:nvGrpSpPr>
        <p:grpSpPr bwMode="auto">
          <a:xfrm>
            <a:off x="3708400" y="4941888"/>
            <a:ext cx="1800225" cy="1727200"/>
            <a:chOff x="3707904" y="4941168"/>
            <a:chExt cx="1800200" cy="1728192"/>
          </a:xfrm>
        </p:grpSpPr>
        <p:sp>
          <p:nvSpPr>
            <p:cNvPr id="41" name="Овал 40"/>
            <p:cNvSpPr/>
            <p:nvPr/>
          </p:nvSpPr>
          <p:spPr>
            <a:xfrm>
              <a:off x="3707904" y="4941168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2" name="Рисунок 20" descr="dsdfdedfk-hi.png">
              <a:hlinkHover r:id="rId11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211960" y="5157192"/>
              <a:ext cx="840352" cy="1277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" name="Группа 23"/>
          <p:cNvGrpSpPr>
            <a:grpSpLocks/>
          </p:cNvGrpSpPr>
          <p:nvPr/>
        </p:nvGrpSpPr>
        <p:grpSpPr bwMode="auto">
          <a:xfrm>
            <a:off x="1908175" y="4365625"/>
            <a:ext cx="1800225" cy="1727200"/>
            <a:chOff x="1907704" y="4365104"/>
            <a:chExt cx="1800200" cy="1728192"/>
          </a:xfrm>
        </p:grpSpPr>
        <p:sp>
          <p:nvSpPr>
            <p:cNvPr id="44" name="Овал 43"/>
            <p:cNvSpPr/>
            <p:nvPr/>
          </p:nvSpPr>
          <p:spPr>
            <a:xfrm>
              <a:off x="1907704" y="4365104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5" name="Рисунок 22" descr="0_c1c1e_a2a20fa0_XL.png">
              <a:hlinkHover r:id="rId13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483768" y="4581128"/>
              <a:ext cx="648072" cy="1279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" name="Группа 25"/>
          <p:cNvGrpSpPr>
            <a:grpSpLocks/>
          </p:cNvGrpSpPr>
          <p:nvPr/>
        </p:nvGrpSpPr>
        <p:grpSpPr bwMode="auto">
          <a:xfrm>
            <a:off x="1258888" y="2636838"/>
            <a:ext cx="1800225" cy="1728787"/>
            <a:chOff x="1259632" y="2636912"/>
            <a:chExt cx="1800200" cy="1728192"/>
          </a:xfrm>
        </p:grpSpPr>
        <p:sp>
          <p:nvSpPr>
            <p:cNvPr id="47" name="Овал 46"/>
            <p:cNvSpPr/>
            <p:nvPr/>
          </p:nvSpPr>
          <p:spPr>
            <a:xfrm>
              <a:off x="1259632" y="2636912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8" name="Рисунок 24" descr="miss-md.png">
              <a:hlinkHover r:id="rId15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979712" y="2852936"/>
              <a:ext cx="449803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9" name="Группа 27"/>
          <p:cNvGrpSpPr>
            <a:grpSpLocks/>
          </p:cNvGrpSpPr>
          <p:nvPr/>
        </p:nvGrpSpPr>
        <p:grpSpPr bwMode="auto">
          <a:xfrm>
            <a:off x="1908175" y="908050"/>
            <a:ext cx="1800225" cy="1728788"/>
            <a:chOff x="1907704" y="908720"/>
            <a:chExt cx="1800200" cy="1728192"/>
          </a:xfrm>
        </p:grpSpPr>
        <p:sp>
          <p:nvSpPr>
            <p:cNvPr id="50" name="Овал 49"/>
            <p:cNvSpPr/>
            <p:nvPr/>
          </p:nvSpPr>
          <p:spPr>
            <a:xfrm>
              <a:off x="1907704" y="908720"/>
              <a:ext cx="1800200" cy="172819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C0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" name="Рисунок 26" descr="clip131.jpg">
              <a:hlinkHover r:id="rId17" action="ppaction://hlinksldjump">
                <a:snd r:embed="rId3" name="chimes.wav"/>
              </a:hlinkHover>
            </p:cNvPr>
            <p:cNvPicPr>
              <a:picLocks noChangeAspect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5736" y="1268760"/>
              <a:ext cx="1341168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" name="Управляющая кнопка: настраиваемая 51">
            <a:hlinkClick r:id="" action="ppaction://hlinkshowjump?jump=endshow" highlightClick="1"/>
          </p:cNvPr>
          <p:cNvSpPr/>
          <p:nvPr/>
        </p:nvSpPr>
        <p:spPr>
          <a:xfrm>
            <a:off x="7812088" y="333375"/>
            <a:ext cx="1081087" cy="358775"/>
          </a:xfrm>
          <a:prstGeom prst="actionButtonBlank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_CityNova" pitchFamily="18" charset="-52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103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ZapfChanceryC</vt:lpstr>
      <vt:lpstr>Times New Roman</vt:lpstr>
      <vt:lpstr>a_CityNova</vt:lpstr>
      <vt:lpstr>BeeskneesC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Компас</cp:lastModifiedBy>
  <cp:revision>20</cp:revision>
  <dcterms:created xsi:type="dcterms:W3CDTF">2013-10-09T15:00:34Z</dcterms:created>
  <dcterms:modified xsi:type="dcterms:W3CDTF">2013-10-10T16:44:50Z</dcterms:modified>
</cp:coreProperties>
</file>