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73794F8-17A9-4491-B6A7-D2ED8D24CEEF}" type="datetimeFigureOut">
              <a:rPr lang="ru-RU" smtClean="0"/>
              <a:pPr/>
              <a:t>11.10.2012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553939A-2D6A-4B51-A2D8-42A998134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8458200" cy="1470025"/>
          </a:xfrm>
        </p:spPr>
        <p:txBody>
          <a:bodyPr/>
          <a:lstStyle/>
          <a:p>
            <a:pPr algn="ctr"/>
            <a:r>
              <a:rPr lang="ru-RU" b="1" dirty="0" smtClean="0"/>
              <a:t>Блиц-опрос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Жизнь и творчество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А.Н. Островского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0" y="549275"/>
            <a:ext cx="1901825" cy="5183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Закончи предложение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А.Н. Островского называют отцом …</a:t>
            </a:r>
            <a:endParaRPr lang="ru-RU" sz="40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2664296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707067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Ответьте на </a:t>
            </a:r>
            <a:r>
              <a:rPr kumimoji="0" lang="ru-RU" sz="2400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вопросы по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сообщению на тему</a:t>
            </a:r>
            <a:endParaRPr kumimoji="0" lang="ru-RU" sz="24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Творческая история пьесы А.Н. Островского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Гроза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”»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событие предшествовало созданию пьесы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Гроза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Что, по мнению литературоведов, легло в основу сюжета пьесы?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считали прототипом Катерины?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лет было этой женщине в момент её душевной драмы?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Кем был мужчина, которого она полюбила?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и когда впервые была опубликована пьеса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Гроза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и когда состоялось первое представление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сцене?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Какая актриса первой сыграла роль Катерины?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Закончи предложение</a:t>
            </a:r>
            <a:endParaRPr lang="ru-RU" b="1" i="1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А.Н. Островский продолжил традиции таких отечественных писателей-драматургов, как … .</a:t>
            </a:r>
            <a:endParaRPr lang="ru-RU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04048" y="3717032"/>
            <a:ext cx="32670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Закончи предложение</a:t>
            </a:r>
            <a:endParaRPr lang="ru-RU" i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7776864" cy="3816425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А.Н. Островский открыл миру нового героя – …</a:t>
            </a:r>
            <a:endParaRPr lang="ru-RU" sz="4000" b="1" dirty="0"/>
          </a:p>
        </p:txBody>
      </p:sp>
      <p:pic>
        <p:nvPicPr>
          <p:cNvPr id="5" name="Picture 5" descr="msoC94F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717032"/>
            <a:ext cx="1981200" cy="2712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Закончи предложение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2852936"/>
            <a:ext cx="7344816" cy="38058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А.Н. Островский родился … (где?)</a:t>
            </a:r>
            <a:endParaRPr lang="ru-RU" sz="4000" b="1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20888"/>
            <a:ext cx="266429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Закончи предложение</a:t>
            </a:r>
            <a:endParaRPr lang="ru-RU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7643192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Отец  А.Н. Островского был …</a:t>
            </a:r>
            <a:endParaRPr lang="ru-RU" sz="4000" b="1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040" y="3140968"/>
            <a:ext cx="2473483" cy="316835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Закончи предложение</a:t>
            </a:r>
            <a:endParaRPr lang="ru-RU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8075240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Мать Островского, Любовь Ивановна, урожденная </a:t>
            </a:r>
            <a:r>
              <a:rPr lang="ru-RU" sz="4000" b="1" dirty="0" err="1" smtClean="0"/>
              <a:t>Саввина</a:t>
            </a:r>
            <a:r>
              <a:rPr lang="ru-RU" sz="4000" b="1" dirty="0" smtClean="0"/>
              <a:t>, …</a:t>
            </a:r>
            <a:endParaRPr lang="ru-RU" sz="4000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717032"/>
            <a:ext cx="22322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Закончи предложение</a:t>
            </a:r>
            <a:endParaRPr lang="ru-RU" i="1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/>
              <a:t>В 1840 году Островский заканчивает гимназию и поступает …</a:t>
            </a:r>
          </a:p>
          <a:p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212976"/>
            <a:ext cx="4176464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Закончи предложение</a:t>
            </a:r>
            <a:endParaRPr lang="ru-RU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435280" cy="432511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Первая пьеса</a:t>
            </a:r>
            <a:br>
              <a:rPr lang="ru-RU" sz="4000" b="1" dirty="0" smtClean="0"/>
            </a:br>
            <a:r>
              <a:rPr lang="ru-RU" sz="4000" b="1" dirty="0" smtClean="0"/>
              <a:t>А.Н. Островского называлась …</a:t>
            </a:r>
            <a:endParaRPr lang="ru-RU" sz="4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868144" y="2492896"/>
            <a:ext cx="260985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908720"/>
            <a:ext cx="1800200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Закончи предложение</a:t>
            </a:r>
            <a:endParaRPr lang="ru-RU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cs typeface="Times New Roman" pitchFamily="18" charset="0"/>
              </a:rPr>
              <a:t>Одна за другой появляются пьесы: … </a:t>
            </a:r>
            <a:endParaRPr lang="ru-RU" sz="4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645024"/>
            <a:ext cx="1800200" cy="2564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140968"/>
            <a:ext cx="1457325" cy="2428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3861048"/>
            <a:ext cx="164078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789040"/>
            <a:ext cx="2376264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181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Блиц-опрос</vt:lpstr>
      <vt:lpstr>Закончи предложение</vt:lpstr>
      <vt:lpstr>Закончи предложение</vt:lpstr>
      <vt:lpstr>Закончи предложение</vt:lpstr>
      <vt:lpstr>Закончи предложение</vt:lpstr>
      <vt:lpstr>Закончи предложение</vt:lpstr>
      <vt:lpstr>Закончи предложение</vt:lpstr>
      <vt:lpstr>Закончи предложение</vt:lpstr>
      <vt:lpstr>Закончи предложение</vt:lpstr>
      <vt:lpstr>Закончи предложение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Закончи предложение</dc:title>
  <dc:creator>User</dc:creator>
  <cp:lastModifiedBy>User</cp:lastModifiedBy>
  <cp:revision>18</cp:revision>
  <dcterms:created xsi:type="dcterms:W3CDTF">2012-10-10T03:39:53Z</dcterms:created>
  <dcterms:modified xsi:type="dcterms:W3CDTF">2012-10-11T04:02:46Z</dcterms:modified>
</cp:coreProperties>
</file>