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179F-0EA3-4833-9849-B231C0BC522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E0BD-D4EE-4C4C-8126-BBC66AD2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179F-0EA3-4833-9849-B231C0BC522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E0BD-D4EE-4C4C-8126-BBC66AD2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179F-0EA3-4833-9849-B231C0BC522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E0BD-D4EE-4C4C-8126-BBC66AD2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179F-0EA3-4833-9849-B231C0BC522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E0BD-D4EE-4C4C-8126-BBC66AD2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179F-0EA3-4833-9849-B231C0BC522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E0BD-D4EE-4C4C-8126-BBC66AD2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179F-0EA3-4833-9849-B231C0BC522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E0BD-D4EE-4C4C-8126-BBC66AD2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179F-0EA3-4833-9849-B231C0BC522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E0BD-D4EE-4C4C-8126-BBC66AD2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179F-0EA3-4833-9849-B231C0BC522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E0BD-D4EE-4C4C-8126-BBC66AD2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179F-0EA3-4833-9849-B231C0BC522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E0BD-D4EE-4C4C-8126-BBC66AD2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179F-0EA3-4833-9849-B231C0BC522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E0BD-D4EE-4C4C-8126-BBC66AD2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179F-0EA3-4833-9849-B231C0BC522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E0BD-D4EE-4C4C-8126-BBC66AD2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9179F-0EA3-4833-9849-B231C0BC522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7E0BD-D4EE-4C4C-8126-BBC66AD2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Конструирование из природного материала «Кукла»</a:t>
            </a:r>
            <a:endParaRPr lang="ru-RU" dirty="0"/>
          </a:p>
        </p:txBody>
      </p:sp>
      <p:pic>
        <p:nvPicPr>
          <p:cNvPr id="7" name="Содержимое 6" descr="P10006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136" r="10495"/>
          <a:stretch>
            <a:fillRect/>
          </a:stretch>
        </p:blipFill>
        <p:spPr>
          <a:xfrm>
            <a:off x="785786" y="2348706"/>
            <a:ext cx="3286148" cy="3028950"/>
          </a:xfrm>
        </p:spPr>
      </p:pic>
      <p:pic>
        <p:nvPicPr>
          <p:cNvPr id="8" name="Содержимое 7" descr="P10006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2264" r="8136"/>
          <a:stretch>
            <a:fillRect/>
          </a:stretch>
        </p:blipFill>
        <p:spPr>
          <a:xfrm>
            <a:off x="5143504" y="2348706"/>
            <a:ext cx="321471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10006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905" r="5189"/>
          <a:stretch>
            <a:fillRect/>
          </a:stretch>
        </p:blipFill>
        <p:spPr>
          <a:xfrm>
            <a:off x="857224" y="2348706"/>
            <a:ext cx="3429024" cy="3028950"/>
          </a:xfrm>
        </p:spPr>
      </p:pic>
      <p:pic>
        <p:nvPicPr>
          <p:cNvPr id="8" name="Содержимое 7" descr="P10006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4033" r="11674"/>
          <a:stretch>
            <a:fillRect/>
          </a:stretch>
        </p:blipFill>
        <p:spPr>
          <a:xfrm>
            <a:off x="5214942" y="2348706"/>
            <a:ext cx="3000396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Конструирование из природного материала «Кукла»</vt:lpstr>
      <vt:lpstr>Слайд 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</cp:revision>
  <dcterms:created xsi:type="dcterms:W3CDTF">2016-02-03T15:55:38Z</dcterms:created>
  <dcterms:modified xsi:type="dcterms:W3CDTF">2016-02-04T13:33:26Z</dcterms:modified>
</cp:coreProperties>
</file>