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7" r:id="rId6"/>
    <p:sldId id="259" r:id="rId7"/>
    <p:sldId id="260" r:id="rId8"/>
    <p:sldId id="280" r:id="rId9"/>
    <p:sldId id="261" r:id="rId10"/>
    <p:sldId id="263" r:id="rId11"/>
    <p:sldId id="265" r:id="rId12"/>
    <p:sldId id="264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42910" y="642918"/>
            <a:ext cx="7858180" cy="55721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83A6-6C77-4C9E-A168-AF8F587B0C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FFCE-C7CB-4BB7-8A65-90C734A524D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C:\Users\user\Desktop\-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08337"/>
            <a:ext cx="549275" cy="3649663"/>
          </a:xfrm>
          <a:prstGeom prst="rect">
            <a:avLst/>
          </a:prstGeom>
          <a:noFill/>
        </p:spPr>
      </p:pic>
      <p:pic>
        <p:nvPicPr>
          <p:cNvPr id="1029" name="Picture 5" descr="C:\Users\user\Desktop\-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8594725" y="0"/>
            <a:ext cx="549275" cy="3649663"/>
          </a:xfrm>
          <a:prstGeom prst="rect">
            <a:avLst/>
          </a:prstGeom>
          <a:noFill/>
        </p:spPr>
      </p:pic>
      <p:pic>
        <p:nvPicPr>
          <p:cNvPr id="1030" name="Picture 6" descr="C:\Users\user\Desktop\-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058987" cy="2039937"/>
          </a:xfrm>
          <a:prstGeom prst="rect">
            <a:avLst/>
          </a:prstGeom>
          <a:noFill/>
        </p:spPr>
      </p:pic>
      <p:pic>
        <p:nvPicPr>
          <p:cNvPr id="1031" name="Picture 7" descr="C:\Users\user\Desktop\-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7085013" y="4818063"/>
            <a:ext cx="2058987" cy="2039937"/>
          </a:xfrm>
          <a:prstGeom prst="rect">
            <a:avLst/>
          </a:prstGeom>
          <a:noFill/>
        </p:spPr>
      </p:pic>
      <p:pic>
        <p:nvPicPr>
          <p:cNvPr id="1033" name="Picture 9" descr="C:\Users\user\Desktop\0_6fd6a_581ea306_X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54" y="3022542"/>
            <a:ext cx="1566858" cy="3187746"/>
          </a:xfrm>
          <a:prstGeom prst="rect">
            <a:avLst/>
          </a:prstGeom>
          <a:noFill/>
        </p:spPr>
      </p:pic>
      <p:pic>
        <p:nvPicPr>
          <p:cNvPr id="1034" name="Picture 10" descr="C:\Users\user\Desktop\0_6fd6a_581ea306_XL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42910" y="4572008"/>
            <a:ext cx="1538289" cy="1709825"/>
          </a:xfrm>
          <a:prstGeom prst="rect">
            <a:avLst/>
          </a:prstGeom>
          <a:noFill/>
        </p:spPr>
      </p:pic>
      <p:pic>
        <p:nvPicPr>
          <p:cNvPr id="1035" name="Picture 11" descr="C:\Users\user\Desktop\-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6693698" y="-1550194"/>
            <a:ext cx="549275" cy="3649663"/>
          </a:xfrm>
          <a:prstGeom prst="rect">
            <a:avLst/>
          </a:prstGeom>
          <a:noFill/>
        </p:spPr>
      </p:pic>
      <p:pic>
        <p:nvPicPr>
          <p:cNvPr id="1036" name="Picture 12" descr="C:\Users\user\Desktop\-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1835914" y="4758531"/>
            <a:ext cx="549275" cy="36496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88;&#1072;&#1073;&#1086;&#1095;&#1080;&#1081;%20&#1089;&#1090;&#1086;&#1083;\&#1082;&#1091;&#1082;&#1083;&#1072;\&#1087;&#1088;&#1086;&#1077;&#1082;&#1090;%20&#1084;&#1072;&#1090;&#1088;&#1077;&#1096;&#1082;&#1072;%20&#1089;&#1088;&#1077;&#1076;&#1085;&#1103;&#1103;%20&#1075;&#1088;&#1091;&#1087;&#1087;&#1072;\-Pesenka-pro-matreshek(mp3-blog.info).mp3" TargetMode="External"/><Relationship Id="rId1" Type="http://schemas.openxmlformats.org/officeDocument/2006/relationships/audio" Target="file:///G:\&#1082;&#1091;&#1082;&#1083;&#1072;\-Pesenka-pro-matreshek(mp3tusovka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ngsana New" pitchFamily="18" charset="-34"/>
              </a:rPr>
              <a:t> ПРОЕКТ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ngsana New" pitchFamily="18" charset="-34"/>
              </a:rPr>
              <a:t>средней группы «Ягодка»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7544" y="1628800"/>
            <a:ext cx="84280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rgbClr val="FF0000"/>
                </a:solidFill>
                <a:latin typeface="CyrillicOld" pitchFamily="2" charset="0"/>
              </a:rPr>
              <a:t> </a:t>
            </a:r>
          </a:p>
          <a:p>
            <a:pPr algn="ctr">
              <a:defRPr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«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Веселые матрёшки»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403648" y="836712"/>
            <a:ext cx="6664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«Елочка» г. Лянтор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573016"/>
            <a:ext cx="5184576" cy="936104"/>
          </a:xfrm>
          <a:prstGeom prst="rect">
            <a:avLst/>
          </a:prstGeom>
          <a:solidFill>
            <a:schemeClr val="accent1">
              <a:lumMod val="20000"/>
              <a:lumOff val="80000"/>
              <a:alpha val="3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Подготовила и провела:       Васильева В.А.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-Pesenka-pro-matreshek(mp3tusov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-Pesenka-pro-matreshek(mp3-blog.info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97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Познавательно-исследовательская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деятельность: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5976664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Беседа  «Откуда появилась матрешка?».</a:t>
            </a:r>
          </a:p>
          <a:p>
            <a:pPr>
              <a:buNone/>
            </a:pPr>
            <a:r>
              <a:rPr lang="ru-RU" sz="2400" dirty="0" smtClean="0"/>
              <a:t>2. Беседа о липе, как о строительном (мебель) и поделочном материале (посуда, игрушки)».</a:t>
            </a:r>
          </a:p>
          <a:p>
            <a:pPr>
              <a:buNone/>
            </a:pPr>
            <a:r>
              <a:rPr lang="ru-RU" sz="2400" dirty="0" smtClean="0"/>
              <a:t>3. Изучение свойств дерева. Экспериментирование.</a:t>
            </a:r>
          </a:p>
          <a:p>
            <a:pPr>
              <a:buNone/>
            </a:pPr>
            <a:r>
              <a:rPr lang="ru-RU" sz="2400" dirty="0" smtClean="0"/>
              <a:t>4. Сравнение: Матрешка и Ванька-встанька.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9b5e21865d35a72b396e2769ea459077[1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8224" y="980728"/>
            <a:ext cx="1841030" cy="135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админ\Desktop\матрешка фото\DSC06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707088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Коммуникативная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6275040" cy="384929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1. Рассматривание изображений разных матрешек</a:t>
            </a:r>
          </a:p>
          <a:p>
            <a:pPr>
              <a:buNone/>
            </a:pPr>
            <a:r>
              <a:rPr lang="ru-RU" dirty="0" smtClean="0"/>
              <a:t>2. Чтение стихов и загадок о матрешке.</a:t>
            </a:r>
          </a:p>
          <a:p>
            <a:pPr>
              <a:buNone/>
            </a:pPr>
            <a:r>
              <a:rPr lang="ru-RU" dirty="0" smtClean="0"/>
              <a:t>3. Составление творческих рассказов, сказок о матрешке.</a:t>
            </a:r>
          </a:p>
          <a:p>
            <a:pPr>
              <a:buNone/>
            </a:pPr>
            <a:r>
              <a:rPr lang="ru-RU" dirty="0" smtClean="0"/>
              <a:t>4. Разучивание стихотворения Л.Некрасовой «Весёлые матрёшки».</a:t>
            </a:r>
          </a:p>
          <a:p>
            <a:pPr>
              <a:buNone/>
            </a:pPr>
            <a:r>
              <a:rPr lang="ru-RU" dirty="0" smtClean="0"/>
              <a:t>5. Чтение пословиц, объяснение их смысла: «Лесополоса – всему лесу краса», «Береги лес, люби природу – будешь вечно мил народу», «Много </a:t>
            </a:r>
            <a:r>
              <a:rPr lang="ru-RU" dirty="0" err="1" smtClean="0"/>
              <a:t>леса-не</a:t>
            </a:r>
            <a:r>
              <a:rPr lang="ru-RU" dirty="0" smtClean="0"/>
              <a:t> губи, мало леса – береги, нет леса – посади», «Лес с огнём не дружит!», «Враг природы тот, кто леса не бережёт».</a:t>
            </a:r>
          </a:p>
          <a:p>
            <a:pPr>
              <a:buNone/>
            </a:pPr>
            <a:r>
              <a:rPr lang="ru-RU" dirty="0" smtClean="0"/>
              <a:t>6. Чтение и заучивание стихотворения </a:t>
            </a:r>
            <a:r>
              <a:rPr lang="ru-RU" dirty="0" err="1" smtClean="0"/>
              <a:t>И.Черницкой</a:t>
            </a:r>
            <a:r>
              <a:rPr lang="ru-RU" dirty="0" smtClean="0"/>
              <a:t> «Матрёшки». </a:t>
            </a:r>
          </a:p>
          <a:p>
            <a:pPr>
              <a:buNone/>
            </a:pPr>
            <a:r>
              <a:rPr lang="ru-RU" dirty="0" smtClean="0"/>
              <a:t>7.Учим водить хоровод (костюмированный).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\Desktop\матрешка фото\DSC06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4176464" cy="2664296"/>
          </a:xfrm>
          <a:prstGeom prst="rect">
            <a:avLst/>
          </a:prstGeom>
          <a:noFill/>
        </p:spPr>
      </p:pic>
      <p:pic>
        <p:nvPicPr>
          <p:cNvPr id="25604" name="Picture 4" descr="C:\Users\админ\Desktop\матрешка фото\DSC062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212976"/>
            <a:ext cx="4176464" cy="3024336"/>
          </a:xfrm>
          <a:prstGeom prst="rect">
            <a:avLst/>
          </a:prstGeom>
          <a:noFill/>
        </p:spPr>
      </p:pic>
      <p:pic>
        <p:nvPicPr>
          <p:cNvPr id="25605" name="Picture 5" descr="C:\Users\админ\Desktop\матрешка фото\DSC062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548680"/>
            <a:ext cx="3960440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31640" y="620688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админ\Desktop\матрешка фото\DSC06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196752"/>
            <a:ext cx="3096344" cy="2088232"/>
          </a:xfrm>
          <a:prstGeom prst="rect">
            <a:avLst/>
          </a:prstGeom>
          <a:noFill/>
        </p:spPr>
      </p:pic>
      <p:pic>
        <p:nvPicPr>
          <p:cNvPr id="31747" name="Picture 3" descr="C:\Users\админ\Desktop\матрешка фото\DSC062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196752"/>
            <a:ext cx="3816424" cy="5040560"/>
          </a:xfrm>
          <a:prstGeom prst="rect">
            <a:avLst/>
          </a:prstGeom>
          <a:noFill/>
        </p:spPr>
      </p:pic>
      <p:pic>
        <p:nvPicPr>
          <p:cNvPr id="31748" name="Picture 4" descr="C:\Users\админ\Desktop\матрешка фото\DSC021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861048"/>
            <a:ext cx="3227851" cy="24208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3284984"/>
            <a:ext cx="403244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 «Красавица Матрешка»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админ\Desktop\матрешка фото\DSC06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1072" y="1916832"/>
            <a:ext cx="3171368" cy="4337914"/>
          </a:xfrm>
          <a:prstGeom prst="rect">
            <a:avLst/>
          </a:prstGeom>
          <a:noFill/>
        </p:spPr>
      </p:pic>
      <p:pic>
        <p:nvPicPr>
          <p:cNvPr id="30722" name="Picture 2" descr="C:\Users\админ\Desktop\матрешка фото\DSC062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620688"/>
            <a:ext cx="2211161" cy="3456384"/>
          </a:xfrm>
          <a:prstGeom prst="rect">
            <a:avLst/>
          </a:prstGeom>
          <a:noFill/>
        </p:spPr>
      </p:pic>
      <p:pic>
        <p:nvPicPr>
          <p:cNvPr id="30723" name="Picture 3" descr="C:\Users\админ\Desktop\матрешка фото\DSC062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620688"/>
            <a:ext cx="2592288" cy="3456384"/>
          </a:xfrm>
          <a:prstGeom prst="rect">
            <a:avLst/>
          </a:prstGeom>
          <a:noFill/>
        </p:spPr>
      </p:pic>
      <p:pic>
        <p:nvPicPr>
          <p:cNvPr id="6" name="Рисунок 5" descr="0_7ca19_fca260cf_XL[1]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36096" y="548680"/>
            <a:ext cx="2976195" cy="18055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4293096"/>
            <a:ext cx="2952328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строительного материала «Домик для матрешки»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админ\Desktop\матрешка фото\DSC02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3552395" cy="2664296"/>
          </a:xfrm>
          <a:prstGeom prst="rect">
            <a:avLst/>
          </a:prstGeom>
          <a:noFill/>
        </p:spPr>
      </p:pic>
      <p:pic>
        <p:nvPicPr>
          <p:cNvPr id="28674" name="Picture 2" descr="C:\Users\админ\Desktop\матрешка фото\DSC021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1" y="497294"/>
            <a:ext cx="4320480" cy="57606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3356992"/>
            <a:ext cx="309634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«Семеновская матрешка»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628800"/>
            <a:ext cx="7416824" cy="439248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Разучивание танца «Мы - весёлые матрёшки, ладушки, ладушки…».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64704"/>
            <a:ext cx="756084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Музыкально-художественная деятельность:</a:t>
            </a:r>
            <a:endParaRPr lang="ru-RU" sz="4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админ\Desktop\матрешка фото\DSC062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2420888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764704"/>
            <a:ext cx="396044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C:\Users\админ\Desktop\матрешка фото\DSC06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7" y="620688"/>
            <a:ext cx="3744417" cy="2808312"/>
          </a:xfrm>
          <a:prstGeom prst="rect">
            <a:avLst/>
          </a:prstGeom>
          <a:noFill/>
        </p:spPr>
      </p:pic>
      <p:pic>
        <p:nvPicPr>
          <p:cNvPr id="27650" name="Picture 2" descr="C:\Users\админ\Desktop\матрешка фото\DSC02142.JPG"/>
          <p:cNvPicPr>
            <a:picLocks noChangeAspect="1" noChangeArrowheads="1"/>
          </p:cNvPicPr>
          <p:nvPr/>
        </p:nvPicPr>
        <p:blipFill>
          <a:blip r:embed="rId3" cstate="screen"/>
          <a:srcRect r="-585"/>
          <a:stretch>
            <a:fillRect/>
          </a:stretch>
        </p:blipFill>
        <p:spPr bwMode="auto">
          <a:xfrm>
            <a:off x="5004048" y="1484784"/>
            <a:ext cx="3528392" cy="2311705"/>
          </a:xfrm>
          <a:prstGeom prst="rect">
            <a:avLst/>
          </a:prstGeom>
          <a:noFill/>
        </p:spPr>
      </p:pic>
      <p:pic>
        <p:nvPicPr>
          <p:cNvPr id="27653" name="Picture 5" descr="C:\Users\админ\Desktop\DSC02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89040"/>
            <a:ext cx="2160240" cy="2448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55776" y="4725144"/>
            <a:ext cx="367240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Дидактические игры «Собери матрешку», «От большой до маленькой…», «Матрешки-путешественницы».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429000"/>
            <a:ext cx="4248472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 – драматизация по сказкам «Репка», «</a:t>
            </a:r>
            <a:r>
              <a:rPr lang="ru-RU" b="1" dirty="0" err="1" smtClean="0">
                <a:solidFill>
                  <a:srgbClr val="002060"/>
                </a:solidFill>
              </a:rPr>
              <a:t>Морозко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628800"/>
            <a:ext cx="6192688" cy="410445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Итог проекта:</a:t>
            </a:r>
          </a:p>
          <a:p>
            <a:pPr>
              <a:buNone/>
            </a:pPr>
            <a:r>
              <a:rPr lang="ru-RU" sz="2000" dirty="0" smtClean="0"/>
              <a:t>1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Оформление методических пособий для педагогов.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2. Развлечение «Веселые матрешки».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3. Просмотр презентации «Музей матрешки».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4. Пополнение мини-музея «Народная игрушка»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5. Презентация проекта.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92696"/>
            <a:ext cx="576064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 этап. Заключительный.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9b5e21865d35a72b396e2769ea459077[1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0152" y="620688"/>
            <a:ext cx="1944216" cy="143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117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познавательно-игровой.</a:t>
            </a: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творческий.</a:t>
            </a: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средней группы, воспитатели, родители.</a:t>
            </a: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краткосрочный, 1 неделя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детей 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народной игрушке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матрешке, как одного из видов народного промысла.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628800"/>
            <a:ext cx="6192688" cy="4104456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C:\Users\админ\Desktop\матрешка фото\DSC062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4176464" cy="2564904"/>
          </a:xfrm>
          <a:prstGeom prst="rect">
            <a:avLst/>
          </a:prstGeom>
          <a:noFill/>
        </p:spPr>
      </p:pic>
      <p:pic>
        <p:nvPicPr>
          <p:cNvPr id="32771" name="Picture 3" descr="C:\Users\админ\Desktop\матрешка фото\DSC062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005064"/>
            <a:ext cx="2939818" cy="2204864"/>
          </a:xfrm>
          <a:prstGeom prst="rect">
            <a:avLst/>
          </a:prstGeom>
          <a:noFill/>
        </p:spPr>
      </p:pic>
      <p:pic>
        <p:nvPicPr>
          <p:cNvPr id="32772" name="Picture 4" descr="C:\Users\админ\Desktop\матрешка фото\DSC062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620688"/>
            <a:ext cx="3685338" cy="56338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3212976"/>
            <a:ext cx="410445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 «Веселые матрешки»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409088[1]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4293096"/>
            <a:ext cx="1368152" cy="186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628800"/>
            <a:ext cx="6192688" cy="4104456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73016"/>
            <a:ext cx="439248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– музей народной игрушки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админ\Desktop\матрешка фото\DSC021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620688"/>
            <a:ext cx="3936438" cy="2952328"/>
          </a:xfrm>
          <a:prstGeom prst="rect">
            <a:avLst/>
          </a:prstGeom>
          <a:noFill/>
        </p:spPr>
      </p:pic>
      <p:pic>
        <p:nvPicPr>
          <p:cNvPr id="33795" name="Picture 3" descr="C:\Users\админ\Desktop\матрешка фото\DSC021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620688"/>
            <a:ext cx="3960440" cy="2970330"/>
          </a:xfrm>
          <a:prstGeom prst="rect">
            <a:avLst/>
          </a:prstGeom>
          <a:noFill/>
        </p:spPr>
      </p:pic>
      <p:pic>
        <p:nvPicPr>
          <p:cNvPr id="33796" name="Picture 4" descr="C:\Users\админ\Desktop\матрешка фото\DSC021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4365104"/>
            <a:ext cx="2664296" cy="1872208"/>
          </a:xfrm>
          <a:prstGeom prst="rect">
            <a:avLst/>
          </a:prstGeom>
          <a:noFill/>
        </p:spPr>
      </p:pic>
      <p:pic>
        <p:nvPicPr>
          <p:cNvPr id="33797" name="Picture 5" descr="F:\DCIM\101MSDCF\DSC021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8830" y="3573016"/>
            <a:ext cx="3603610" cy="267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628800"/>
            <a:ext cx="6192688" cy="4104456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3568" y="476672"/>
            <a:ext cx="71287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ходе проекта мы узнали, что матрешка появилась давно, сто лет назад. Прототипом матрешки была фигурка японского старичка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Фурукуму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Формочки для матрешек вытачивались на специальных токарных станках из сухих липовых чурок. Прежде чем раскрасить матрешку, ее надо было сначала обработать шкуркой, натереть жидким клейстером. Мы узнали, что в разных местах нашей большой страны игрушки делали по-своему. Поэтому и росписи матрешек были все разные. А мы в группе нарисовали своих матрешек,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мини-музей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народной куклы, разучили новые игры с матрешками.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главное мы поняли, что русская матрешка является символом России и так нравится людям. Она несет в себе любовь и дружбу.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русской игрушке, отразились народные представления о мире, добре, красоте. Именно поэтому народная игрушка – символ русского искусства.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628800"/>
            <a:ext cx="6192688" cy="4104456"/>
          </a:xfrm>
        </p:spPr>
        <p:txBody>
          <a:bodyPr/>
          <a:lstStyle/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1403648" y="1484784"/>
            <a:ext cx="6300192" cy="3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i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Желаем всем творческих успехов!</a:t>
            </a:r>
            <a:endParaRPr lang="ru-RU" sz="6000" dirty="0" smtClean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0_57a5d_3ac048e8_XXXL[1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84168" y="692696"/>
            <a:ext cx="2167875" cy="1776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764704"/>
            <a:ext cx="7921625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русской  народной игрушкой - матрешкой, как народным промыслом;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дать представление о матрёшке, познакомить детей с основными видами матрешек;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познакомить детей с различными играми с матрешками, учить детей использовать их в разных видах деятельности (сюжетные игры, театрализованная деятельность, изобразительное творчество).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развивать коммуникативные навыки, желание использовать народные игрушки в совместной и самостоятельной деятельности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словарь детей;</a:t>
            </a:r>
          </a:p>
          <a:p>
            <a:pPr marL="457200" indent="-4572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между детьми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AutoNum type="arabicPeriod" startAt="5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u="sng" dirty="0"/>
          </a:p>
        </p:txBody>
      </p:sp>
      <p:pic>
        <p:nvPicPr>
          <p:cNvPr id="4" name="Рисунок 3" descr="0_7ca19_fca260cf_XL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48680"/>
            <a:ext cx="2145333" cy="13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00113" y="981075"/>
            <a:ext cx="60579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764704"/>
            <a:ext cx="64807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1700808"/>
            <a:ext cx="67687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-мини-музей народной куклы.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уклы матрешки.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-изображение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Загорской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Полхов-майданской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Семеновской матрешек.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усские народные сарафаны и косынки.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-трафареты (силуэты) матрешек.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аблицы с элементами народных росписей.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-магнитофонные записи русских народных песен.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-тексты русских народных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пословиц, загадок, песенок, частушек.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-альбом с заданиями для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-ноутбук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836712"/>
            <a:ext cx="6624736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Материально-техническое и учебно-методическое обеспечение: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20888"/>
            <a:ext cx="7344816" cy="262515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Матрешка – самая известная русская игрушка.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Но мало кто знает, откуда появилась матрешка.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Появление матрешек удивляет – что же таится внутри, какая она, самая маленькая куколка!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Когда главный секрет открыт, начинается игра: какая фигурка меньше – больше, выше – ниже.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Наш проект посвящен изучению возникновения матрешки и использованию ее в образовательной и игровой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деятельности.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764704"/>
            <a:ext cx="64807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24744"/>
            <a:ext cx="482453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80199256_large_9[1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72200" y="908720"/>
            <a:ext cx="1758512" cy="130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b5e21865d35a72b396e2769ea459077[1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84168" y="836712"/>
            <a:ext cx="2328703" cy="1719238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2132856"/>
            <a:ext cx="604867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проблемы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проведении беседы с детьми был выявлен недостаток знаний о русской народной игрушке – матрёшке, способов игры с ней.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формулировка цели: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 с детьми мы решили выяснить: как и откуда появилась матрешка? Какие бывают матрёшки? Как и в какие игры можно играть с матрешками?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предложили различные варианты получения информации: рассмотреть матрешек, почитать книги о матрешках, послушать песни, посмотреть картинки и фотографии с матрешками и т. д.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3568" y="805935"/>
            <a:ext cx="712879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Этапы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реализации проекта: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этап. Подготовительный.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84076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Выбор средств и методов достижения цели: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6347048" cy="4493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-беседы о матрешках; </a:t>
            </a:r>
          </a:p>
          <a:p>
            <a:pPr>
              <a:buNone/>
            </a:pPr>
            <a:r>
              <a:rPr lang="ru-RU" sz="2400" dirty="0" smtClean="0"/>
              <a:t>-чтение стихотворений, сказок и рассказов о матрешках; разучивание стихотворения по </a:t>
            </a:r>
            <a:r>
              <a:rPr lang="ru-RU" sz="2400" dirty="0" err="1" smtClean="0"/>
              <a:t>мнемотаблице</a:t>
            </a:r>
            <a:r>
              <a:rPr lang="ru-RU" sz="2400" dirty="0" smtClean="0"/>
              <a:t>; отгадывание загадок; </a:t>
            </a:r>
          </a:p>
          <a:p>
            <a:pPr>
              <a:buNone/>
            </a:pPr>
            <a:r>
              <a:rPr lang="ru-RU" sz="2400" dirty="0" smtClean="0"/>
              <a:t>-дидактические и сюжетные игры ;</a:t>
            </a:r>
          </a:p>
          <a:p>
            <a:pPr>
              <a:buNone/>
            </a:pPr>
            <a:r>
              <a:rPr lang="ru-RU" sz="2400" dirty="0" smtClean="0"/>
              <a:t>-рассматривание матрешек;</a:t>
            </a:r>
          </a:p>
          <a:p>
            <a:pPr>
              <a:buFontTx/>
              <a:buChar char="-"/>
            </a:pPr>
            <a:r>
              <a:rPr lang="ru-RU" sz="2400" dirty="0" smtClean="0"/>
              <a:t>просмотр презентаций о создании и разных видах матрешек; </a:t>
            </a:r>
          </a:p>
          <a:p>
            <a:pPr>
              <a:buFontTx/>
              <a:buChar char="-"/>
            </a:pPr>
            <a:r>
              <a:rPr lang="ru-RU" sz="2400" dirty="0" smtClean="0"/>
              <a:t>-изготовление поделки «Куколка -  Матрешка»; рисование семеновской матрешки; конструирование домика для матрешки;</a:t>
            </a:r>
          </a:p>
          <a:p>
            <a:pPr>
              <a:buFontTx/>
              <a:buChar char="-"/>
            </a:pPr>
            <a:r>
              <a:rPr lang="ru-RU" sz="2400" dirty="0" smtClean="0"/>
              <a:t>прослушивание песенок о матрешках; разучивание хоровода.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6347048" cy="44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2200" dirty="0" smtClean="0">
                <a:solidFill>
                  <a:srgbClr val="002060"/>
                </a:solidFill>
              </a:rPr>
              <a:t>вызвать интерес к русской народной игрушке – матрешке через размещение информации в папке-передвижке;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-побуждать к ознакомлению своих детей с изделиями декоративно-прикладного искусства;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учитывать опыт детей, приобретенный в детском саду;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-оказать помощь в оформлении альбома с заданиями;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-создание матрешек  для игр - драматизаций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6048672" cy="8689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Работа с родителями: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30167_m[1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16216" y="908720"/>
            <a:ext cx="2051987" cy="2017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192688" cy="72494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 этап. Основной.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6419056" cy="42093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План мероприятий:</a:t>
            </a:r>
          </a:p>
          <a:p>
            <a:pPr>
              <a:buFontTx/>
              <a:buChar char="-"/>
            </a:pPr>
            <a:r>
              <a:rPr lang="ru-RU" dirty="0" smtClean="0"/>
              <a:t>знакомство детей с историей матрешки;</a:t>
            </a:r>
          </a:p>
          <a:p>
            <a:pPr>
              <a:buFontTx/>
              <a:buChar char="-"/>
            </a:pPr>
            <a:r>
              <a:rPr lang="ru-RU" dirty="0" smtClean="0"/>
              <a:t> - изучение художественных элементов, росписей; составление орнаментов.</a:t>
            </a:r>
          </a:p>
          <a:p>
            <a:pPr>
              <a:buNone/>
            </a:pPr>
            <a:r>
              <a:rPr lang="ru-RU" dirty="0" smtClean="0"/>
              <a:t>-проведение игр и упражнений, направленных на развитие творческих способностей детей и обучающих игр «Матрешки –путешественницы», «От большой до маленькой», «Маша и медведь», которые помогут сравнивать предметы, решать простые задачки и составлять рассказы.</a:t>
            </a:r>
          </a:p>
          <a:p>
            <a:pPr>
              <a:buNone/>
            </a:pPr>
            <a:r>
              <a:rPr lang="ru-RU" dirty="0" smtClean="0"/>
              <a:t>- организация совместной деятельности с детьми.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Матрешк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Матрешка 3</Template>
  <TotalTime>435</TotalTime>
  <Words>979</Words>
  <Application>Microsoft Office PowerPoint</Application>
  <PresentationFormat>Экран (4:3)</PresentationFormat>
  <Paragraphs>116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Матрешка 3</vt:lpstr>
      <vt:lpstr>Слайд 1</vt:lpstr>
      <vt:lpstr>Слайд 2</vt:lpstr>
      <vt:lpstr>Слайд 3</vt:lpstr>
      <vt:lpstr>Слайд 4</vt:lpstr>
      <vt:lpstr> </vt:lpstr>
      <vt:lpstr>Слайд 6</vt:lpstr>
      <vt:lpstr>Выбор средств и методов достижения цели: </vt:lpstr>
      <vt:lpstr>Работа с родителями:</vt:lpstr>
      <vt:lpstr>2 этап. Основной.</vt:lpstr>
      <vt:lpstr>Познавательно-исследовательская  деятельность: </vt:lpstr>
      <vt:lpstr>Слайд 11</vt:lpstr>
      <vt:lpstr>Коммуникативная деятельность: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матрешка средняя группа</dc:title>
  <dc:creator>Васильева В.А.</dc:creator>
  <cp:lastModifiedBy>Valentina</cp:lastModifiedBy>
  <cp:revision>50</cp:revision>
  <dcterms:created xsi:type="dcterms:W3CDTF">2014-10-11T14:21:24Z</dcterms:created>
  <dcterms:modified xsi:type="dcterms:W3CDTF">2016-01-30T14:32:40Z</dcterms:modified>
</cp:coreProperties>
</file>