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0B75192-D828-4021-926B-61D09B980F32}" type="datetimeFigureOut">
              <a:rPr lang="ru-RU" smtClean="0"/>
              <a:t>11.01.2013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DED33C-89A8-4205-A482-C25F3C2A70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772400" cy="1008112"/>
          </a:xfrm>
        </p:spPr>
        <p:txBody>
          <a:bodyPr/>
          <a:lstStyle/>
          <a:p>
            <a:r>
              <a:rPr lang="ru-RU" dirty="0" smtClean="0"/>
              <a:t>Тема: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628800"/>
            <a:ext cx="6400800" cy="17526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tx1"/>
                </a:solidFill>
              </a:rPr>
              <a:t>Урок-обобщение по теме </a:t>
            </a:r>
            <a:r>
              <a:rPr lang="ru-RU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«Наречие»</a:t>
            </a:r>
            <a:endParaRPr lang="ru-RU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Мягкий знак после шипящих на конце наречий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Стр.120.</a:t>
            </a:r>
          </a:p>
          <a:p>
            <a:pPr>
              <a:buNone/>
            </a:pPr>
            <a:r>
              <a:rPr lang="ru-RU" sz="4400" dirty="0" smtClean="0"/>
              <a:t>Упр. 193, 2 часть, взаимопроверка!!!!!!!!!!</a:t>
            </a:r>
            <a:r>
              <a:rPr lang="ru-RU" sz="4000" dirty="0" smtClean="0"/>
              <a:t>!!!!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Одна и две буквы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в наречиях на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о, 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000" dirty="0" smtClean="0"/>
              <a:t>Стр. 127.</a:t>
            </a:r>
          </a:p>
          <a:p>
            <a:pPr>
              <a:buNone/>
            </a:pPr>
            <a:r>
              <a:rPr lang="ru-RU" sz="4000" dirty="0" smtClean="0"/>
              <a:t>От прилагательных образуйте наречия:</a:t>
            </a:r>
          </a:p>
          <a:p>
            <a:pPr>
              <a:buNone/>
            </a:pPr>
            <a:r>
              <a:rPr lang="ru-RU" sz="4000" b="1" i="1" dirty="0" err="1" smtClean="0"/>
              <a:t>Увере</a:t>
            </a:r>
            <a:r>
              <a:rPr lang="ru-RU" sz="4000" b="1" i="1" dirty="0" smtClean="0"/>
              <a:t>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</a:t>
            </a:r>
            <a:r>
              <a:rPr lang="ru-RU" sz="4000" b="1" i="1" dirty="0" err="1" smtClean="0"/>
              <a:t>медле</a:t>
            </a:r>
            <a:r>
              <a:rPr lang="ru-RU" sz="4000" b="1" i="1" dirty="0" smtClean="0"/>
              <a:t>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</a:t>
            </a:r>
            <a:r>
              <a:rPr lang="ru-RU" sz="4000" b="1" i="1" dirty="0" err="1" smtClean="0"/>
              <a:t>пламе</a:t>
            </a:r>
            <a:r>
              <a:rPr lang="ru-RU" sz="4000" b="1" i="1" dirty="0" smtClean="0"/>
              <a:t>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скова…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интерес…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</a:t>
            </a:r>
            <a:r>
              <a:rPr lang="ru-RU" sz="4000" b="1" i="1" dirty="0" err="1" smtClean="0"/>
              <a:t>тума</a:t>
            </a:r>
            <a:r>
              <a:rPr lang="ru-RU" sz="4000" b="1" i="1" dirty="0" smtClean="0"/>
              <a:t>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</a:t>
            </a:r>
            <a:r>
              <a:rPr lang="ru-RU" sz="4000" b="1" i="1" dirty="0" err="1" smtClean="0"/>
              <a:t>нечая</a:t>
            </a:r>
            <a:r>
              <a:rPr lang="ru-RU" sz="4000" b="1" i="1" dirty="0" smtClean="0"/>
              <a:t>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</a:t>
            </a:r>
            <a:r>
              <a:rPr lang="ru-RU" sz="4000" b="1" i="1" dirty="0" err="1" smtClean="0"/>
              <a:t>напряжё</a:t>
            </a:r>
            <a:r>
              <a:rPr lang="ru-RU" sz="4000" b="1" i="1" dirty="0" smtClean="0"/>
              <a:t>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</a:t>
            </a:r>
            <a:r>
              <a:rPr lang="ru-RU" sz="4000" b="1" i="1" dirty="0" err="1" smtClean="0"/>
              <a:t>удивлё</a:t>
            </a:r>
            <a:r>
              <a:rPr lang="ru-RU" sz="4000" b="1" i="1" dirty="0" smtClean="0"/>
              <a:t>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, </a:t>
            </a:r>
            <a:r>
              <a:rPr lang="ru-RU" sz="4000" b="1" i="1" dirty="0" err="1" smtClean="0"/>
              <a:t>безветре</a:t>
            </a:r>
            <a:r>
              <a:rPr lang="ru-RU" sz="4000" b="1" i="1" dirty="0" smtClean="0"/>
              <a:t>…</a:t>
            </a:r>
            <a:r>
              <a:rPr lang="ru-RU" sz="4000" b="1" i="1" dirty="0" err="1" smtClean="0"/>
              <a:t>ый</a:t>
            </a:r>
            <a:r>
              <a:rPr lang="ru-RU" sz="4000" b="1" i="1" dirty="0" smtClean="0"/>
              <a:t>.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Дефисное написание наречий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С</a:t>
            </a:r>
            <a:r>
              <a:rPr lang="ru-RU" sz="4000" dirty="0" smtClean="0"/>
              <a:t>тр. 134.</a:t>
            </a:r>
          </a:p>
          <a:p>
            <a:pPr>
              <a:buNone/>
            </a:pPr>
            <a:r>
              <a:rPr lang="ru-RU" sz="4000" dirty="0" smtClean="0"/>
              <a:t>Выполните упражнение по выбору: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Упр.215,</a:t>
            </a:r>
          </a:p>
          <a:p>
            <a:pPr marL="514350" indent="-514350">
              <a:buNone/>
            </a:pPr>
            <a:r>
              <a:rPr lang="ru-RU" sz="4000" dirty="0" smtClean="0"/>
              <a:t>2.  Задание под знаком вопроса на стр. 135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Слитное и раздельное написание наречий, образованных от существительных, прилагательных, числительных.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Самостоятельно повторить правило на стр. 141, выписать слова стр. 142, упр. 227, составить словосочетания с данными словами. Упр. 226.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Наречие как член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Стр. 149, упр. 241. напишите сочинение-миниатюру с использованием наречий по заданному началу. </a:t>
            </a:r>
          </a:p>
          <a:p>
            <a:pPr>
              <a:buNone/>
            </a:pPr>
            <a:r>
              <a:rPr lang="ru-RU" sz="4000" dirty="0" smtClean="0"/>
              <a:t>Подчеркнуть наречия как члены предложения.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Морфологический разбор наречий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Стр. 150.</a:t>
            </a:r>
          </a:p>
          <a:p>
            <a:pPr>
              <a:buNone/>
            </a:pPr>
            <a:r>
              <a:rPr lang="ru-RU" sz="4000" dirty="0" smtClean="0"/>
              <a:t>Упр. 245.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Упр. 244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материалы: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Русский язык 7 класс.</a:t>
            </a:r>
          </a:p>
          <a:p>
            <a:pPr>
              <a:buNone/>
            </a:pPr>
            <a:r>
              <a:rPr lang="ru-RU" dirty="0" smtClean="0"/>
              <a:t>Авторы: Р.Н. </a:t>
            </a:r>
            <a:r>
              <a:rPr lang="ru-RU" dirty="0" err="1" smtClean="0"/>
              <a:t>Бунеев</a:t>
            </a:r>
            <a:r>
              <a:rPr lang="ru-RU" dirty="0" smtClean="0"/>
              <a:t>, Е.В. </a:t>
            </a:r>
            <a:r>
              <a:rPr lang="ru-RU" dirty="0" err="1" smtClean="0"/>
              <a:t>Бунеева</a:t>
            </a:r>
            <a:r>
              <a:rPr lang="ru-RU" dirty="0" smtClean="0"/>
              <a:t>, Л.Ю. Комиссарова, И.В. Текучева.</a:t>
            </a:r>
          </a:p>
          <a:p>
            <a:pPr>
              <a:buNone/>
            </a:pPr>
            <a:r>
              <a:rPr lang="ru-RU" smtClean="0"/>
              <a:t>«Школа 2100»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b="1" dirty="0" smtClean="0"/>
              <a:t>1. Грамматическое значение наречий.</a:t>
            </a:r>
          </a:p>
          <a:p>
            <a:pPr>
              <a:buNone/>
            </a:pPr>
            <a:r>
              <a:rPr lang="ru-RU" sz="2400" b="1" dirty="0" smtClean="0"/>
              <a:t>2. Лексико-грамматические разряды.</a:t>
            </a:r>
          </a:p>
          <a:p>
            <a:pPr>
              <a:buNone/>
            </a:pPr>
            <a:r>
              <a:rPr lang="ru-RU" sz="2400" b="1" dirty="0" smtClean="0"/>
              <a:t>3. Способы образования, сравнительная форма наречий.</a:t>
            </a:r>
          </a:p>
          <a:p>
            <a:pPr>
              <a:buNone/>
            </a:pPr>
            <a:r>
              <a:rPr lang="ru-RU" sz="2400" b="1" dirty="0" smtClean="0"/>
              <a:t>4. Буквы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ru-RU" sz="2400" b="1" dirty="0" smtClean="0"/>
              <a:t> и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smtClean="0"/>
              <a:t>в приставках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2400" b="1" dirty="0" smtClean="0"/>
              <a:t> и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ни </a:t>
            </a:r>
            <a:r>
              <a:rPr lang="ru-RU" sz="2400" b="1" dirty="0" smtClean="0"/>
              <a:t>отрицательных наречий.</a:t>
            </a:r>
          </a:p>
          <a:p>
            <a:pPr>
              <a:buNone/>
            </a:pPr>
            <a:r>
              <a:rPr lang="ru-RU" sz="2400" b="1" dirty="0" smtClean="0"/>
              <a:t>5. Буквы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о, а </a:t>
            </a:r>
            <a:r>
              <a:rPr lang="ru-RU" sz="2400" b="1" dirty="0" smtClean="0"/>
              <a:t>на конце наречий с приставками.</a:t>
            </a:r>
          </a:p>
          <a:p>
            <a:pPr>
              <a:buNone/>
            </a:pPr>
            <a:r>
              <a:rPr lang="ru-RU" sz="2400" b="1" dirty="0" smtClean="0"/>
              <a:t>6. Буквы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о, е</a:t>
            </a:r>
            <a:r>
              <a:rPr lang="ru-RU" sz="2400" b="1" dirty="0" smtClean="0"/>
              <a:t> после шипящих на конце наречий.</a:t>
            </a:r>
          </a:p>
          <a:p>
            <a:pPr>
              <a:buNone/>
            </a:pPr>
            <a:r>
              <a:rPr lang="ru-RU" sz="2400" b="1" dirty="0" smtClean="0"/>
              <a:t>7. Мягкий знак после шипящих на конце наречий.</a:t>
            </a:r>
          </a:p>
          <a:p>
            <a:pPr>
              <a:buNone/>
            </a:pPr>
            <a:r>
              <a:rPr lang="ru-RU" sz="2400" b="1" dirty="0" smtClean="0"/>
              <a:t>8. Слитное и раздельное написание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sz="2400" b="1" dirty="0" smtClean="0"/>
              <a:t> с наречиями на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о, е.</a:t>
            </a:r>
          </a:p>
          <a:p>
            <a:pPr>
              <a:buNone/>
            </a:pPr>
            <a:r>
              <a:rPr lang="ru-RU" sz="2400" b="1" dirty="0" smtClean="0"/>
              <a:t>9. Одна и две буквы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smtClean="0"/>
              <a:t>в наречиях на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о, е.</a:t>
            </a:r>
          </a:p>
          <a:p>
            <a:pPr>
              <a:buNone/>
            </a:pPr>
            <a:r>
              <a:rPr lang="ru-RU" sz="2400" b="1" dirty="0" smtClean="0"/>
              <a:t>10. Дефисное написание наречий.</a:t>
            </a:r>
          </a:p>
          <a:p>
            <a:pPr>
              <a:buNone/>
            </a:pPr>
            <a:r>
              <a:rPr lang="ru-RU" sz="2400" b="1" dirty="0" smtClean="0"/>
              <a:t>11. Слитное и раздельное написание наречий, образованных от существительных, прилагательных, числительных.</a:t>
            </a:r>
          </a:p>
          <a:p>
            <a:pPr>
              <a:buNone/>
            </a:pPr>
            <a:r>
              <a:rPr lang="ru-RU" sz="2400" b="1" dirty="0" smtClean="0"/>
              <a:t>12. Наречие как член предложения.</a:t>
            </a:r>
          </a:p>
          <a:p>
            <a:pPr>
              <a:buNone/>
            </a:pPr>
            <a:r>
              <a:rPr lang="ru-RU" sz="2400" b="1" dirty="0" smtClean="0"/>
              <a:t>13. Морфологический разбор наречий.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Грамматическое значение наречий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Правило стр. 96.</a:t>
            </a:r>
          </a:p>
          <a:p>
            <a:pPr>
              <a:buNone/>
            </a:pPr>
            <a:r>
              <a:rPr lang="ru-RU" dirty="0" smtClean="0"/>
              <a:t>Выбрать наречия, составить с ними словосочетания:</a:t>
            </a:r>
          </a:p>
          <a:p>
            <a:pPr>
              <a:buNone/>
            </a:pP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Сберегательный, бережно, побережье, замуж, темно, темнеющий, тёмный, мудро, умудрённый, вдалеке, впоследствии, мудрость, открытость, открыто, весело, веселеть, быстро, быстрее, по-моему.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Лексико-грамматические разряды.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Стр. 98.</a:t>
            </a:r>
          </a:p>
          <a:p>
            <a:pPr>
              <a:buNone/>
            </a:pPr>
            <a:r>
              <a:rPr lang="ru-RU" dirty="0" smtClean="0"/>
              <a:t>Определите разряд наречий: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Бежать быстро, делать назло, нагрубить сгоряча, видел внизу, проснулся утром, задумывался редко, видеть повсюду,  брать немного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Способы образования, сравнительная форма наречий.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Стр. 103.</a:t>
            </a:r>
          </a:p>
          <a:p>
            <a:pPr>
              <a:buNone/>
            </a:pPr>
            <a:r>
              <a:rPr lang="ru-RU" dirty="0" smtClean="0"/>
              <a:t>Образуйте сравнительную степень наречий двумя способами:</a:t>
            </a:r>
          </a:p>
          <a:p>
            <a:pPr>
              <a:buNone/>
            </a:pPr>
            <a:r>
              <a:rPr lang="ru-RU" sz="4000" b="1" i="1" dirty="0" smtClean="0"/>
              <a:t>Красиво, близко, далеко, высоко.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Образуйте превосходную степень.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Буквы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  <a:r>
              <a:rPr lang="ru-RU" b="1" dirty="0" smtClean="0"/>
              <a:t> и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в приставках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ru-RU" b="1" dirty="0" smtClean="0"/>
              <a:t> 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ни </a:t>
            </a:r>
            <a:r>
              <a:rPr lang="ru-RU" b="1" dirty="0" smtClean="0"/>
              <a:t>отрицательных наречий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Стр. 106.</a:t>
            </a:r>
          </a:p>
          <a:p>
            <a:pPr>
              <a:buNone/>
            </a:pPr>
            <a:r>
              <a:rPr lang="ru-RU" dirty="0" smtClean="0"/>
              <a:t>Записать наречия из упр. 169, составить словосочетания с наречиями.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Буквы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о, а </a:t>
            </a:r>
            <a:r>
              <a:rPr lang="ru-RU" b="1" dirty="0" smtClean="0"/>
              <a:t>на конце наречий с приставками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Стр. 109</a:t>
            </a:r>
          </a:p>
          <a:p>
            <a:pPr>
              <a:buNone/>
            </a:pPr>
            <a:r>
              <a:rPr lang="ru-RU" dirty="0" smtClean="0"/>
              <a:t>    Выписать наречия из упр. 177, выделить орфограммы. Составить 1 предложение ССП с наречием, 1 предложение СПП с наречием (по вариантам)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Буквы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о, е</a:t>
            </a:r>
            <a:r>
              <a:rPr lang="ru-RU" b="1" dirty="0" smtClean="0"/>
              <a:t> после шипящих на конце наречий.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Стр. 114, упр. 182 устно, составить предложение с обращением или с вводным словом и с наречием из упражнения.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Мягкий знак после шипящих на конце наречий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Стр.117.</a:t>
            </a:r>
          </a:p>
          <a:p>
            <a:pPr>
              <a:buNone/>
            </a:pPr>
            <a:r>
              <a:rPr lang="ru-RU" sz="4000" dirty="0" smtClean="0"/>
              <a:t>Выписать наречия из упр. 191, допиши 4-5 своих примеров с данной орфограммой.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</TotalTime>
  <Words>582</Words>
  <Application>Microsoft Office PowerPoint</Application>
  <PresentationFormat>Экран (4:3)</PresentationFormat>
  <Paragraphs>67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Тема:</vt:lpstr>
      <vt:lpstr>Вопросы:</vt:lpstr>
      <vt:lpstr>Грамматическое значение наречий</vt:lpstr>
      <vt:lpstr> Лексико-грамматические разряды.</vt:lpstr>
      <vt:lpstr>Способы образования, сравнительная форма наречий.</vt:lpstr>
      <vt:lpstr> Буквы е и и в приставках не и ни отрицательных наречий</vt:lpstr>
      <vt:lpstr>Буквы о, а на конце наречий с приставками</vt:lpstr>
      <vt:lpstr>Буквы о, е после шипящих на конце наречий.</vt:lpstr>
      <vt:lpstr>Мягкий знак после шипящих на конце наречий</vt:lpstr>
      <vt:lpstr>Мягкий знак после шипящих на конце наречий</vt:lpstr>
      <vt:lpstr>Одна и две буквы н в наречиях на о, е</vt:lpstr>
      <vt:lpstr>Дефисное написание наречий</vt:lpstr>
      <vt:lpstr>Слитное и раздельное написание наречий, образованных от существительных, прилагательных, числительных.</vt:lpstr>
      <vt:lpstr>Наречие как член предложения</vt:lpstr>
      <vt:lpstr>Морфологический разбор наречий</vt:lpstr>
      <vt:lpstr>Домашнее задание</vt:lpstr>
      <vt:lpstr>Использованные материалы: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User</dc:creator>
  <cp:lastModifiedBy>User</cp:lastModifiedBy>
  <cp:revision>10</cp:revision>
  <dcterms:created xsi:type="dcterms:W3CDTF">2013-01-11T10:10:41Z</dcterms:created>
  <dcterms:modified xsi:type="dcterms:W3CDTF">2013-01-11T12:15:48Z</dcterms:modified>
</cp:coreProperties>
</file>