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692B55-74B0-4BA9-8CAE-9C4AD7A25E4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D6E6D7-FC71-409F-B1B2-3DBFF333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00174"/>
            <a:ext cx="6172200" cy="2357454"/>
          </a:xfrm>
        </p:spPr>
        <p:txBody>
          <a:bodyPr/>
          <a:lstStyle/>
          <a:p>
            <a:r>
              <a:rPr lang="ru-RU" smtClean="0"/>
              <a:t>« </a:t>
            </a:r>
            <a:r>
              <a:rPr lang="ru-RU" dirty="0" smtClean="0"/>
              <a:t>Сказка- лучшее учение» </a:t>
            </a:r>
            <a:br>
              <a:rPr lang="ru-RU" dirty="0" smtClean="0"/>
            </a:br>
            <a:r>
              <a:rPr lang="ru-RU" dirty="0" smtClean="0"/>
              <a:t> для старшей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357826"/>
            <a:ext cx="4672018" cy="101709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Саланханова</a:t>
            </a:r>
            <a:r>
              <a:rPr lang="ru-RU" dirty="0" smtClean="0"/>
              <a:t> </a:t>
            </a:r>
            <a:r>
              <a:rPr lang="ru-RU" dirty="0" err="1" smtClean="0"/>
              <a:t>Чейне</a:t>
            </a:r>
            <a:r>
              <a:rPr lang="ru-RU" dirty="0" smtClean="0"/>
              <a:t> Дмитриевна 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48" y="214290"/>
            <a:ext cx="1071570" cy="10001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H="1">
            <a:off x="1071538" y="1357298"/>
            <a:ext cx="1071570" cy="2857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круглый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 rot="10800000">
            <a:off x="928662" y="1857364"/>
            <a:ext cx="1265270" cy="12144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4348" y="3643314"/>
            <a:ext cx="1285884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10" y="5500702"/>
            <a:ext cx="1357322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86446" y="5286388"/>
            <a:ext cx="1357322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 flipH="1">
            <a:off x="1000100" y="3143248"/>
            <a:ext cx="1071570" cy="285752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желтый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3888885"/>
            <a:ext cx="277705" cy="3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3929066"/>
            <a:ext cx="342278" cy="3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5572140"/>
            <a:ext cx="342278" cy="3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5572140"/>
            <a:ext cx="285752" cy="3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 rot="16200000">
            <a:off x="1285852" y="4429132"/>
            <a:ext cx="71438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6200000">
            <a:off x="892943" y="6036487"/>
            <a:ext cx="214314" cy="2857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6200000" flipH="1">
            <a:off x="1535885" y="6036487"/>
            <a:ext cx="214314" cy="2857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1"/>
          <p:cNvSpPr txBox="1">
            <a:spLocks/>
          </p:cNvSpPr>
          <p:nvPr/>
        </p:nvSpPr>
        <p:spPr>
          <a:xfrm>
            <a:off x="1500166" y="5072074"/>
            <a:ext cx="785818" cy="214314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поет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1"/>
          <p:cNvSpPr txBox="1">
            <a:spLocks/>
          </p:cNvSpPr>
          <p:nvPr/>
        </p:nvSpPr>
        <p:spPr>
          <a:xfrm>
            <a:off x="2071670" y="6500834"/>
            <a:ext cx="785818" cy="214314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румяный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1"/>
          <p:cNvSpPr txBox="1">
            <a:spLocks/>
          </p:cNvSpPr>
          <p:nvPr/>
        </p:nvSpPr>
        <p:spPr>
          <a:xfrm>
            <a:off x="6072198" y="6286520"/>
            <a:ext cx="785818" cy="214314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катится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429124" y="5857892"/>
            <a:ext cx="1071570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571868" y="3357562"/>
            <a:ext cx="200026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chrysler-dodge.ru/pics/competition/13257/competition_35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1643074" cy="1232306"/>
          </a:xfrm>
          <a:prstGeom prst="rect">
            <a:avLst/>
          </a:prstGeom>
          <a:noFill/>
        </p:spPr>
      </p:pic>
      <p:pic>
        <p:nvPicPr>
          <p:cNvPr id="3076" name="Picture 4" descr="http://www.intaliadv.ru/sites/intaliadv.ru/files/laym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251574" cy="1689157"/>
          </a:xfrm>
          <a:prstGeom prst="rect">
            <a:avLst/>
          </a:prstGeom>
          <a:noFill/>
        </p:spPr>
      </p:pic>
      <p:pic>
        <p:nvPicPr>
          <p:cNvPr id="3078" name="Picture 6" descr="http://syrograd.ru/cheese/alta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0"/>
            <a:ext cx="2071702" cy="1735890"/>
          </a:xfrm>
          <a:prstGeom prst="rect">
            <a:avLst/>
          </a:prstGeom>
          <a:noFill/>
        </p:spPr>
      </p:pic>
      <p:pic>
        <p:nvPicPr>
          <p:cNvPr id="3080" name="Picture 8" descr="http://vita72.ucoz.ru/inf/RSCN0002-2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357562"/>
            <a:ext cx="1643074" cy="1585903"/>
          </a:xfrm>
          <a:prstGeom prst="rect">
            <a:avLst/>
          </a:prstGeom>
          <a:noFill/>
        </p:spPr>
      </p:pic>
      <p:pic>
        <p:nvPicPr>
          <p:cNvPr id="33" name="Picture 2" descr="http://www.volga-plastic.ru/f/cat2/201404/53451cb9076f6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5286388"/>
            <a:ext cx="1371581" cy="1142984"/>
          </a:xfrm>
          <a:prstGeom prst="rect">
            <a:avLst/>
          </a:prstGeom>
          <a:noFill/>
        </p:spPr>
      </p:pic>
      <p:pic>
        <p:nvPicPr>
          <p:cNvPr id="3082" name="Picture 10" descr="http://bukashka.org/wp-content/2009/12/abriko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0727" y="5500702"/>
            <a:ext cx="1425654" cy="1200140"/>
          </a:xfrm>
          <a:prstGeom prst="rect">
            <a:avLst/>
          </a:prstGeom>
          <a:noFill/>
        </p:spPr>
      </p:pic>
      <p:pic>
        <p:nvPicPr>
          <p:cNvPr id="35" name="Picture 6" descr="http://facepla.net/images/stories2/443/10_nanotechs/10_nanotechs_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1714488"/>
            <a:ext cx="1553064" cy="1785950"/>
          </a:xfrm>
          <a:prstGeom prst="rect">
            <a:avLst/>
          </a:prstGeom>
          <a:noFill/>
        </p:spPr>
      </p:pic>
      <p:cxnSp>
        <p:nvCxnSpPr>
          <p:cNvPr id="38" name="Прямая со стрелкой 37"/>
          <p:cNvCxnSpPr/>
          <p:nvPr/>
        </p:nvCxnSpPr>
        <p:spPr>
          <a:xfrm>
            <a:off x="2857488" y="214290"/>
            <a:ext cx="214314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2786050" y="285728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3571868" y="5286388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3714744" y="1714488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 flipV="1">
            <a:off x="5857884" y="285728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857884" y="214290"/>
            <a:ext cx="207170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7143768" y="5072074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072330" y="5072074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6643702" y="1714488"/>
            <a:ext cx="200026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6679421" y="1750207"/>
            <a:ext cx="2071702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 flipV="1">
            <a:off x="3571868" y="3000372"/>
            <a:ext cx="2143140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571868" y="1857364"/>
            <a:ext cx="171451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Мои документы\Мои рисунки\2016-01-25, фото\фото 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1217281" cy="107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Admin\Мои документы\Мои рисунки\2016-01-25, фото\фото 091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00306"/>
            <a:ext cx="124501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Мои рисунки\2016-01-25, фото\фото 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00306"/>
            <a:ext cx="1000132" cy="94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Мои рисунки\2016-01-25, фото\фото 1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571744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Мои рисунки\2016-01-25, фото\фото 1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71744"/>
            <a:ext cx="928694" cy="94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Мои рисунки\2016-01-25, фото\фото 1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2571744"/>
            <a:ext cx="762533" cy="115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\Мои документы\Мои рисунки\2016-01-25, фото\фото 1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2571744"/>
            <a:ext cx="857256" cy="879847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Admin\Мои документы\Мои рисунки\2016-01-25, фото\фото 11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571744"/>
            <a:ext cx="663563" cy="11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853" y="2967335"/>
            <a:ext cx="776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Мои документы\Мои рисунки\2016-01-25, фото\фото 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357430"/>
            <a:ext cx="3217545" cy="21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Admin\Мои документы\Мои рисунки\2016-01-25, фото\фото 091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23165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Мои рисунки\2016-01-25, фото\фото 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428868"/>
            <a:ext cx="3071834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Мои рисунки\2016-01-25, фото\фото 1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00042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Мои рисунки\2016-01-25, фото\фото 1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8604"/>
            <a:ext cx="2488050" cy="16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Мои рисунки\2016-01-25, фото\фото 1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714884"/>
            <a:ext cx="2619921" cy="179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Мои рисунки\2016-01-25, фото\фото 1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643446"/>
            <a:ext cx="2378075" cy="158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28662" y="1142984"/>
            <a:ext cx="1998663" cy="19462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4000504"/>
            <a:ext cx="1998663" cy="19462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57950" y="3929066"/>
            <a:ext cx="1998663" cy="19462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7224" y="4214818"/>
            <a:ext cx="1928826" cy="20002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1357298"/>
            <a:ext cx="1998663" cy="19462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4744" y="1357298"/>
            <a:ext cx="1998663" cy="1946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295" y="2214554"/>
            <a:ext cx="4004587" cy="2714644"/>
          </a:xfrm>
          <a:prstGeom prst="rect">
            <a:avLst/>
          </a:prstGeom>
        </p:spPr>
      </p:pic>
      <p:pic>
        <p:nvPicPr>
          <p:cNvPr id="5" name="Содержимое 4" descr="667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143372" cy="311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14348" y="571480"/>
            <a:ext cx="3532215" cy="47149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429256" y="3000372"/>
            <a:ext cx="1728788" cy="23034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23161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24479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1538" y="4286256"/>
            <a:ext cx="2008187" cy="200183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572000" y="1357298"/>
            <a:ext cx="1643074" cy="164307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349660"/>
            <a:ext cx="2101848" cy="20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285860"/>
            <a:ext cx="3299658" cy="2236784"/>
          </a:xfrm>
        </p:spPr>
      </p:pic>
      <p:pic>
        <p:nvPicPr>
          <p:cNvPr id="1026" name="Picture 2" descr="C:\Documents and Settings\Admin\Мои документы\Мои рисунки\2016-01-25, фото\фото 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86190"/>
            <a:ext cx="3970995" cy="2652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572264" y="571480"/>
            <a:ext cx="2008187" cy="20018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0800000">
            <a:off x="3563888" y="642918"/>
            <a:ext cx="1908212" cy="17097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928670"/>
            <a:ext cx="342278" cy="3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285752" cy="3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 rot="16200000" flipH="1">
            <a:off x="4464844" y="1393018"/>
            <a:ext cx="214314" cy="7143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571480"/>
            <a:ext cx="1944216" cy="19539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28662" y="2500306"/>
            <a:ext cx="1500198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круглый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flipH="1">
            <a:off x="4000496" y="2428868"/>
            <a:ext cx="1571636" cy="64294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поет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929454" y="2581268"/>
            <a:ext cx="1643074" cy="419104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желтый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28662" y="3857628"/>
            <a:ext cx="1872208" cy="1789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86380" y="4214818"/>
            <a:ext cx="1657894" cy="1789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500694" y="5429264"/>
            <a:ext cx="1285884" cy="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4286256"/>
            <a:ext cx="312195" cy="3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4286256"/>
            <a:ext cx="312195" cy="3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/>
          <p:nvPr/>
        </p:nvSpPr>
        <p:spPr>
          <a:xfrm rot="16200000" flipH="1">
            <a:off x="1250133" y="4750603"/>
            <a:ext cx="214314" cy="285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6200000">
            <a:off x="2393141" y="4750603"/>
            <a:ext cx="214314" cy="2857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flipH="1">
            <a:off x="5643570" y="6072206"/>
            <a:ext cx="1571636" cy="428628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катится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233462" y="6010292"/>
            <a:ext cx="1500198" cy="428628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румяный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2016-01-25, фото\фото 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3000375" cy="20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5786446" y="285728"/>
            <a:ext cx="307183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5786446" y="428604"/>
            <a:ext cx="3000396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 descr="42f016e113a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1563468"/>
            <a:ext cx="1928826" cy="202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23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 Сказка- лучшее учение»   для старшей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круглый</vt:lpstr>
      <vt:lpstr>Слайд 9</vt:lpstr>
      <vt:lpstr>круглый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2016-01-25T16:00:41Z</dcterms:created>
  <dcterms:modified xsi:type="dcterms:W3CDTF">2016-02-09T19:35:41Z</dcterms:modified>
</cp:coreProperties>
</file>