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68" r:id="rId2"/>
    <p:sldId id="259" r:id="rId3"/>
    <p:sldId id="258" r:id="rId4"/>
    <p:sldId id="261" r:id="rId5"/>
    <p:sldId id="270" r:id="rId6"/>
    <p:sldId id="271" r:id="rId7"/>
    <p:sldId id="264" r:id="rId8"/>
    <p:sldId id="265" r:id="rId9"/>
    <p:sldId id="269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45432B6-1341-40D5-ADB1-77FD79EB19B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547110"/>
      </p:ext>
    </p:extLst>
  </p:cSld>
  <p:clrMapOvr>
    <a:masterClrMapping/>
  </p:clrMapOvr>
  <p:transition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CB9233B-92B4-4897-B8FB-C00F8A5E50B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28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32" name="Picture 8" descr="j0295178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765175"/>
            <a:ext cx="3240087" cy="2282825"/>
          </a:xfrm>
        </p:spPr>
      </p:pic>
      <p:pic>
        <p:nvPicPr>
          <p:cNvPr id="154640" name="Picture 16" descr="j0303467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573463"/>
            <a:ext cx="3240087" cy="2374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642" name="Picture 18" descr="j0303468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3644900"/>
            <a:ext cx="4318000" cy="2271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638" name="Text Box 14"/>
          <p:cNvSpPr txBox="1">
            <a:spLocks noChangeArrowheads="1"/>
          </p:cNvSpPr>
          <p:nvPr/>
        </p:nvSpPr>
        <p:spPr bwMode="auto">
          <a:xfrm>
            <a:off x="4211638" y="765175"/>
            <a:ext cx="4932362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6600CC"/>
                </a:solidFill>
              </a:rPr>
              <a:t>Вести </a:t>
            </a:r>
            <a:r>
              <a:rPr lang="ru-RU" sz="2400">
                <a:solidFill>
                  <a:srgbClr val="FF3300"/>
                </a:solidFill>
              </a:rPr>
              <a:t>здоровый образ жизни</a:t>
            </a:r>
            <a:r>
              <a:rPr lang="ru-RU" sz="2400">
                <a:solidFill>
                  <a:srgbClr val="6600CC"/>
                </a:solidFill>
              </a:rPr>
              <a:t> – это значит жить по правилам сохранения и укрепления здоровья и следовать им не от случая к случаю, а постоянно.</a:t>
            </a:r>
          </a:p>
        </p:txBody>
      </p:sp>
    </p:spTree>
    <p:extLst>
      <p:ext uri="{BB962C8B-B14F-4D97-AF65-F5344CB8AC3E}">
        <p14:creationId xmlns:p14="http://schemas.microsoft.com/office/powerpoint/2010/main" val="844253596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рад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060601"/>
            <a:ext cx="1428760" cy="1747449"/>
          </a:xfrm>
          <a:prstGeom prst="rect">
            <a:avLst/>
          </a:prstGeom>
          <a:solidFill>
            <a:srgbClr val="00B050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5364" name="Picture 4" descr="удивлени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960410"/>
            <a:ext cx="1428760" cy="1662368"/>
          </a:xfrm>
          <a:prstGeom prst="rect">
            <a:avLst/>
          </a:prstGeom>
          <a:solidFill>
            <a:srgbClr val="FFFF00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5365" name="Picture 5" descr="печ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-7049"/>
          <a:stretch>
            <a:fillRect/>
          </a:stretch>
        </p:blipFill>
        <p:spPr bwMode="auto">
          <a:xfrm>
            <a:off x="428596" y="4821405"/>
            <a:ext cx="1428760" cy="1639733"/>
          </a:xfrm>
          <a:prstGeom prst="rect">
            <a:avLst/>
          </a:prstGeom>
          <a:solidFill>
            <a:srgbClr val="FF0000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051050" y="1484313"/>
            <a:ext cx="64817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 dirty="0">
                <a:latin typeface="Bookman Old Style" pitchFamily="18" charset="0"/>
              </a:rPr>
              <a:t>Вы считаете, что урок прошёл для вас плодотворно, с пользой. Вы </a:t>
            </a:r>
            <a:r>
              <a:rPr lang="ru-RU" sz="2400" b="1" i="1" dirty="0" smtClean="0">
                <a:latin typeface="Bookman Old Style" pitchFamily="18" charset="0"/>
              </a:rPr>
              <a:t>готовы здоровому образу жизни.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000232" y="3143248"/>
            <a:ext cx="6480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 dirty="0">
                <a:latin typeface="Bookman Old Style" pitchFamily="18" charset="0"/>
              </a:rPr>
              <a:t>Вы считаете, что </a:t>
            </a:r>
            <a:r>
              <a:rPr lang="ru-RU" sz="2400" b="1" i="1" dirty="0" smtClean="0">
                <a:latin typeface="Bookman Old Style" pitchFamily="18" charset="0"/>
              </a:rPr>
              <a:t>вы не всё поняли, еще нужна </a:t>
            </a:r>
            <a:r>
              <a:rPr lang="ru-RU" sz="2400" b="1" i="1" dirty="0">
                <a:latin typeface="Bookman Old Style" pitchFamily="18" charset="0"/>
              </a:rPr>
              <a:t>помощь.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000232" y="5214950"/>
            <a:ext cx="63357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 dirty="0">
                <a:latin typeface="Bookman Old Style" pitchFamily="18" charset="0"/>
              </a:rPr>
              <a:t>Вы считаете, что было </a:t>
            </a:r>
            <a:r>
              <a:rPr lang="ru-RU" sz="2400" b="1" i="1" dirty="0" smtClean="0">
                <a:latin typeface="Bookman Old Style" pitchFamily="18" charset="0"/>
              </a:rPr>
              <a:t>скучно  </a:t>
            </a:r>
            <a:r>
              <a:rPr lang="ru-RU" sz="2400" b="1" i="1" dirty="0">
                <a:latin typeface="Bookman Old Style" pitchFamily="18" charset="0"/>
              </a:rPr>
              <a:t>на </a:t>
            </a:r>
            <a:r>
              <a:rPr lang="ru-RU" sz="2400" b="1" i="1" dirty="0" smtClean="0">
                <a:latin typeface="Bookman Old Style" pitchFamily="18" charset="0"/>
              </a:rPr>
              <a:t>уроке, вы ничего не запомнили.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15369" name="WordArt 9" descr="black100"/>
          <p:cNvSpPr>
            <a:spLocks noChangeArrowheads="1" noChangeShapeType="1" noTextEdit="1"/>
          </p:cNvSpPr>
          <p:nvPr/>
        </p:nvSpPr>
        <p:spPr bwMode="auto">
          <a:xfrm>
            <a:off x="1785918" y="357166"/>
            <a:ext cx="561657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248960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754856"/>
            <a:ext cx="7344816" cy="512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0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00B0F0"/>
                </a:solidFill>
              </a:rPr>
              <a:t>Режим дня</a:t>
            </a:r>
            <a:endParaRPr lang="ru-RU" sz="6000" i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400" dirty="0" smtClean="0"/>
              <a:t>7.00 - 8.00 – подъём, зарядка, утренний туалет, завтрак</a:t>
            </a:r>
          </a:p>
          <a:p>
            <a:r>
              <a:rPr lang="ru-RU" sz="2400" dirty="0" smtClean="0"/>
              <a:t>8.00 – 13.10 – занятия в школе</a:t>
            </a:r>
          </a:p>
          <a:p>
            <a:r>
              <a:rPr lang="ru-RU" sz="2400" dirty="0" smtClean="0"/>
              <a:t>13.30 -  16.00 – отдых, прогулка, занятия по интересам</a:t>
            </a:r>
          </a:p>
          <a:p>
            <a:r>
              <a:rPr lang="ru-RU" sz="2400" dirty="0" smtClean="0"/>
              <a:t>16.00 – 17.30 – приготовление уроков</a:t>
            </a:r>
          </a:p>
          <a:p>
            <a:r>
              <a:rPr lang="ru-RU" sz="2400" dirty="0" smtClean="0"/>
              <a:t>17.30 – 18.30 – отдых, помощь по дому</a:t>
            </a:r>
          </a:p>
          <a:p>
            <a:r>
              <a:rPr lang="ru-RU" sz="2400" dirty="0" smtClean="0"/>
              <a:t>18.30 – 19.10 -  ужин </a:t>
            </a:r>
          </a:p>
          <a:p>
            <a:r>
              <a:rPr lang="ru-RU" sz="2400" dirty="0" smtClean="0"/>
              <a:t>19.10 – 20.40 – свободное время: чтение, игры дома</a:t>
            </a:r>
          </a:p>
          <a:p>
            <a:r>
              <a:rPr lang="ru-RU" sz="2400" dirty="0" smtClean="0"/>
              <a:t>20.40 – 21.00 – подготовка ко сну</a:t>
            </a:r>
          </a:p>
          <a:p>
            <a:r>
              <a:rPr lang="ru-RU" sz="2400" dirty="0" smtClean="0"/>
              <a:t>21.00 - сон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9455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/>
              <a:t>Меню Карлсона:</a:t>
            </a:r>
          </a:p>
        </p:txBody>
      </p:sp>
      <p:pic>
        <p:nvPicPr>
          <p:cNvPr id="190471" name="Picture 7" descr="карлсо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620688"/>
            <a:ext cx="3528516" cy="491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04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27984" y="1340768"/>
            <a:ext cx="4258816" cy="4785395"/>
          </a:xfrm>
        </p:spPr>
        <p:txBody>
          <a:bodyPr/>
          <a:lstStyle/>
          <a:p>
            <a:r>
              <a:rPr lang="ru-RU" sz="3600" b="1" dirty="0"/>
              <a:t>1. Торт</a:t>
            </a:r>
          </a:p>
          <a:p>
            <a:r>
              <a:rPr lang="ru-RU" sz="3600" b="1" dirty="0"/>
              <a:t>2. Лимонад</a:t>
            </a:r>
          </a:p>
          <a:p>
            <a:r>
              <a:rPr lang="ru-RU" sz="3600" b="1" dirty="0"/>
              <a:t>3. Чипсы</a:t>
            </a:r>
          </a:p>
          <a:p>
            <a:r>
              <a:rPr lang="ru-RU" sz="3600" b="1" dirty="0"/>
              <a:t>4. Варенье</a:t>
            </a:r>
          </a:p>
          <a:p>
            <a:r>
              <a:rPr lang="ru-RU" sz="3600" b="1" dirty="0"/>
              <a:t>5. Кока-кола</a:t>
            </a:r>
          </a:p>
          <a:p>
            <a:pPr>
              <a:buFont typeface="Wingdings" pitchFamily="2" charset="2"/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3654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z="5400" b="1" i="1" dirty="0"/>
          </a:p>
        </p:txBody>
      </p:sp>
      <p:pic>
        <p:nvPicPr>
          <p:cNvPr id="146438" name="Picture 6" descr="яблоко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404664"/>
            <a:ext cx="1728167" cy="12241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8" descr="чес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216" y="620687"/>
            <a:ext cx="2088232" cy="16999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 descr="морков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2631" y="2996952"/>
            <a:ext cx="2591817" cy="17281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93" y="2012618"/>
            <a:ext cx="15430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058" y="2056996"/>
            <a:ext cx="18764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16983"/>
            <a:ext cx="2286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80" y="4914496"/>
            <a:ext cx="15716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511" y="4857750"/>
            <a:ext cx="21526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93" y="332657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071" y="476672"/>
            <a:ext cx="13144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296" y="3485746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47" y="2615153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08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512511" cy="1143000"/>
          </a:xfrm>
        </p:spPr>
        <p:txBody>
          <a:bodyPr/>
          <a:lstStyle/>
          <a:p>
            <a:r>
              <a:rPr lang="ru-RU" i="1" dirty="0">
                <a:solidFill>
                  <a:srgbClr val="7030A0"/>
                </a:solidFill>
              </a:rPr>
              <a:t>Правила гигиены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268760"/>
            <a:ext cx="6400800" cy="4482832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Перед </a:t>
            </a:r>
            <a:r>
              <a:rPr lang="ru-RU" sz="3600" dirty="0"/>
              <a:t>едой обязательно …</a:t>
            </a:r>
          </a:p>
          <a:p>
            <a:r>
              <a:rPr lang="ru-RU" sz="3600" dirty="0"/>
              <a:t>Во время еды нельзя…</a:t>
            </a:r>
          </a:p>
          <a:p>
            <a:r>
              <a:rPr lang="ru-RU" sz="3600" dirty="0"/>
              <a:t>Никогда не </a:t>
            </a:r>
            <a:r>
              <a:rPr lang="ru-RU" sz="3600" dirty="0" smtClean="0"/>
              <a:t>ешьте немытые</a:t>
            </a:r>
            <a:r>
              <a:rPr lang="ru-RU" sz="3600" dirty="0"/>
              <a:t>…</a:t>
            </a:r>
          </a:p>
          <a:p>
            <a:r>
              <a:rPr lang="ru-RU" sz="3600" dirty="0" smtClean="0"/>
              <a:t>Чистить </a:t>
            </a:r>
            <a:r>
              <a:rPr lang="ru-RU" sz="3600" dirty="0"/>
              <a:t>зубы надо </a:t>
            </a:r>
            <a:r>
              <a:rPr lang="ru-RU" sz="3600" dirty="0" smtClean="0"/>
              <a:t>…</a:t>
            </a:r>
          </a:p>
          <a:p>
            <a:pPr marL="4572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7240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i="1" dirty="0" smtClean="0"/>
              <a:t>Как ухаживать за зубами</a:t>
            </a:r>
            <a:endParaRPr lang="ru-RU" sz="4800" b="1" i="1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43000" y="1340768"/>
            <a:ext cx="6400800" cy="4608512"/>
          </a:xfrm>
        </p:spPr>
        <p:txBody>
          <a:bodyPr>
            <a:normAutofit fontScale="77500" lnSpcReduction="20000"/>
          </a:bodyPr>
          <a:lstStyle/>
          <a:p>
            <a:r>
              <a:rPr lang="ru-RU" sz="3500" dirty="0"/>
              <a:t>Чистить зубы надо 2 раза в день: утром и вечером. </a:t>
            </a:r>
          </a:p>
          <a:p>
            <a:r>
              <a:rPr lang="ru-RU" sz="3500" dirty="0"/>
              <a:t> Пользуйтесь только своей зубной щеткой. </a:t>
            </a:r>
          </a:p>
          <a:p>
            <a:r>
              <a:rPr lang="ru-RU" sz="3500" dirty="0"/>
              <a:t> После еды всегда полощите рот тёплой водой. </a:t>
            </a:r>
          </a:p>
          <a:p>
            <a:r>
              <a:rPr lang="ru-RU" sz="3500" dirty="0"/>
              <a:t> Не грызите зубами орехи, сахар, твердые конфеты. </a:t>
            </a:r>
          </a:p>
          <a:p>
            <a:r>
              <a:rPr lang="ru-RU" sz="3500" dirty="0"/>
              <a:t> Не ешьте много сладкого. </a:t>
            </a:r>
          </a:p>
          <a:p>
            <a:r>
              <a:rPr lang="ru-RU" sz="3500" dirty="0"/>
              <a:t> Не менее двух раз в год проверяйте состояние зубов у врача.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0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224" y="1071546"/>
            <a:ext cx="8515895" cy="604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13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39825"/>
          </a:xfrm>
        </p:spPr>
        <p:txBody>
          <a:bodyPr/>
          <a:lstStyle/>
          <a:p>
            <a:r>
              <a:rPr lang="ru-RU" sz="4800" dirty="0">
                <a:solidFill>
                  <a:srgbClr val="3399FF"/>
                </a:solidFill>
              </a:rPr>
              <a:t>Выбери характеристику здорового 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FF00FF"/>
                </a:solidFill>
              </a:rPr>
              <a:t>Красивый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FF00FF"/>
                </a:solidFill>
              </a:rPr>
              <a:t>Сутулый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FF00FF"/>
                </a:solidFill>
              </a:rPr>
              <a:t>Сильный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FF00FF"/>
                </a:solidFill>
              </a:rPr>
              <a:t>Ловкий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FF00FF"/>
                </a:solidFill>
              </a:rPr>
              <a:t>Бледный</a:t>
            </a:r>
          </a:p>
          <a:p>
            <a:pPr algn="r">
              <a:spcBef>
                <a:spcPct val="50000"/>
              </a:spcBef>
            </a:pPr>
            <a:r>
              <a:rPr lang="ru-RU" sz="2000" dirty="0">
                <a:solidFill>
                  <a:srgbClr val="FF00FF"/>
                </a:solidFill>
              </a:rPr>
              <a:t>Румяный</a:t>
            </a:r>
          </a:p>
          <a:p>
            <a:pPr algn="r">
              <a:spcBef>
                <a:spcPct val="50000"/>
              </a:spcBef>
            </a:pPr>
            <a:r>
              <a:rPr lang="ru-RU" sz="2000" dirty="0">
                <a:solidFill>
                  <a:srgbClr val="FF00FF"/>
                </a:solidFill>
              </a:rPr>
              <a:t>Стройный</a:t>
            </a:r>
          </a:p>
          <a:p>
            <a:pPr algn="r">
              <a:spcBef>
                <a:spcPct val="50000"/>
              </a:spcBef>
            </a:pPr>
            <a:r>
              <a:rPr lang="ru-RU" sz="2000" dirty="0">
                <a:solidFill>
                  <a:srgbClr val="FF00FF"/>
                </a:solidFill>
              </a:rPr>
              <a:t>Толстый</a:t>
            </a:r>
          </a:p>
          <a:p>
            <a:pPr algn="r">
              <a:spcBef>
                <a:spcPct val="50000"/>
              </a:spcBef>
            </a:pPr>
            <a:r>
              <a:rPr lang="ru-RU" sz="2000" dirty="0">
                <a:solidFill>
                  <a:srgbClr val="FF00FF"/>
                </a:solidFill>
              </a:rPr>
              <a:t>Крепкий</a:t>
            </a:r>
          </a:p>
          <a:p>
            <a:pPr>
              <a:spcBef>
                <a:spcPct val="50000"/>
              </a:spcBef>
            </a:pPr>
            <a:endParaRPr lang="ru-RU" sz="2000" dirty="0">
              <a:solidFill>
                <a:srgbClr val="FF00FF"/>
              </a:solidFill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37868289"/>
              </p:ext>
            </p:extLst>
          </p:nvPr>
        </p:nvGraphicFramePr>
        <p:xfrm>
          <a:off x="5004048" y="1772816"/>
          <a:ext cx="3332713" cy="44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3" imgW="1771429" imgH="2666667" progId="MSPhotoEd.3">
                  <p:embed/>
                </p:oleObj>
              </mc:Choice>
              <mc:Fallback>
                <p:oleObj name="Photo Editor Photo" r:id="rId3" imgW="1771429" imgH="2666667" progId="MSPhotoEd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772816"/>
                        <a:ext cx="3332713" cy="44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09637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259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Воздушный поток</vt:lpstr>
      <vt:lpstr>Photo Editor Photo</vt:lpstr>
      <vt:lpstr>Презентация PowerPoint</vt:lpstr>
      <vt:lpstr>Презентация PowerPoint</vt:lpstr>
      <vt:lpstr>Режим дня</vt:lpstr>
      <vt:lpstr>Меню Карлсона:</vt:lpstr>
      <vt:lpstr>Презентация PowerPoint</vt:lpstr>
      <vt:lpstr>Правила гигиены</vt:lpstr>
      <vt:lpstr>Как ухаживать за зубами</vt:lpstr>
      <vt:lpstr>Презентация PowerPoint</vt:lpstr>
      <vt:lpstr>Выбери характеристику здорового человека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«Ни богатство, ни слава не делают человека счастливым. Здоровый нищий счастливее любого больного короля». </dc:title>
  <cp:lastModifiedBy>Admin</cp:lastModifiedBy>
  <cp:revision>22</cp:revision>
  <dcterms:modified xsi:type="dcterms:W3CDTF">2013-02-17T16:33:55Z</dcterms:modified>
</cp:coreProperties>
</file>