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62" r:id="rId4"/>
    <p:sldId id="263" r:id="rId5"/>
    <p:sldId id="265" r:id="rId6"/>
    <p:sldId id="266" r:id="rId7"/>
    <p:sldId id="268" r:id="rId8"/>
    <p:sldId id="284" r:id="rId9"/>
    <p:sldId id="269" r:id="rId10"/>
    <p:sldId id="272" r:id="rId11"/>
    <p:sldId id="273" r:id="rId12"/>
    <p:sldId id="286" r:id="rId13"/>
    <p:sldId id="287" r:id="rId14"/>
    <p:sldId id="274" r:id="rId15"/>
    <p:sldId id="278" r:id="rId16"/>
    <p:sldId id="279" r:id="rId17"/>
    <p:sldId id="283" r:id="rId18"/>
    <p:sldId id="275" r:id="rId19"/>
    <p:sldId id="280" r:id="rId20"/>
    <p:sldId id="288" r:id="rId21"/>
    <p:sldId id="289" r:id="rId22"/>
    <p:sldId id="290" r:id="rId23"/>
    <p:sldId id="28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3399"/>
    <a:srgbClr val="FF6699"/>
    <a:srgbClr val="1D4BB3"/>
    <a:srgbClr val="6600CC"/>
    <a:srgbClr val="9966FF"/>
    <a:srgbClr val="AFAF21"/>
    <a:srgbClr val="B8271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F438A7-87C0-4866-8CE0-38DAD1D6DD08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530386-D21C-4DF0-90C8-8E0AA556E984}">
      <dgm:prSet phldrT="[Текст]"/>
      <dgm:spPr>
        <a:solidFill>
          <a:srgbClr val="6600CC"/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Учить детей выбирать полезные продукты для здорового, рационального питания и составлять правильный режим питания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5E995D9-0D79-45B9-8519-9C0FC8B09BB0}" type="parTrans" cxnId="{3C7A5415-1396-4F86-965F-9A56FB53CE46}">
      <dgm:prSet/>
      <dgm:spPr/>
      <dgm:t>
        <a:bodyPr/>
        <a:lstStyle/>
        <a:p>
          <a:endParaRPr lang="ru-RU"/>
        </a:p>
      </dgm:t>
    </dgm:pt>
    <dgm:pt modelId="{E9F2D624-9A13-4A40-9A26-F13842CA8E57}" type="sibTrans" cxnId="{3C7A5415-1396-4F86-965F-9A56FB53CE46}">
      <dgm:prSet/>
      <dgm:spPr/>
      <dgm:t>
        <a:bodyPr/>
        <a:lstStyle/>
        <a:p>
          <a:endParaRPr lang="ru-RU"/>
        </a:p>
      </dgm:t>
    </dgm:pt>
    <dgm:pt modelId="{BA10D334-5883-4B9A-9C6C-6C5F8ED3F77F}">
      <dgm:prSet phldrT="[Текст]" custT="1"/>
      <dgm:spPr>
        <a:solidFill>
          <a:srgbClr val="800080"/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Убедить учащихся в необходимости и важности соблюдения режима питания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F72029BA-0B03-4EFA-9ABD-BE6DC3539745}" type="parTrans" cxnId="{AAE2979C-7D19-4176-B9B1-4EC4363354FE}">
      <dgm:prSet/>
      <dgm:spPr/>
      <dgm:t>
        <a:bodyPr/>
        <a:lstStyle/>
        <a:p>
          <a:endParaRPr lang="ru-RU"/>
        </a:p>
      </dgm:t>
    </dgm:pt>
    <dgm:pt modelId="{2C99B413-8655-4EFD-B866-AAA27FE12EAE}" type="sibTrans" cxnId="{AAE2979C-7D19-4176-B9B1-4EC4363354FE}">
      <dgm:prSet/>
      <dgm:spPr/>
      <dgm:t>
        <a:bodyPr/>
        <a:lstStyle/>
        <a:p>
          <a:endParaRPr lang="ru-RU"/>
        </a:p>
      </dgm:t>
    </dgm:pt>
    <dgm:pt modelId="{5A3533D3-BAE7-4C75-962E-1541BC2DDAFB}">
      <dgm:prSet phldrT="[Текст]" custT="1"/>
      <dgm:spPr>
        <a:solidFill>
          <a:srgbClr val="9966FF"/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Обобщить имеющиеся знания о правильном питании как одной из составляющих ЗОЖ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F8D8A4BA-B3DA-45BF-9EA1-CB43DBC44414}" type="parTrans" cxnId="{12F891D5-CC09-42D0-AD29-9CCBBDE28DE7}">
      <dgm:prSet/>
      <dgm:spPr/>
      <dgm:t>
        <a:bodyPr/>
        <a:lstStyle/>
        <a:p>
          <a:endParaRPr lang="ru-RU"/>
        </a:p>
      </dgm:t>
    </dgm:pt>
    <dgm:pt modelId="{291F39AB-B7EC-4F0C-AD13-10E19EF4F1AA}" type="sibTrans" cxnId="{12F891D5-CC09-42D0-AD29-9CCBBDE28DE7}">
      <dgm:prSet/>
      <dgm:spPr/>
      <dgm:t>
        <a:bodyPr/>
        <a:lstStyle/>
        <a:p>
          <a:endParaRPr lang="ru-RU"/>
        </a:p>
      </dgm:t>
    </dgm:pt>
    <dgm:pt modelId="{E65BFA97-5A80-47F8-8694-A7B2B473BC8A}">
      <dgm:prSet custT="1"/>
      <dgm:spPr>
        <a:solidFill>
          <a:srgbClr val="9966FF"/>
        </a:solidFill>
      </dgm:spPr>
      <dgm:t>
        <a:bodyPr/>
        <a:lstStyle/>
        <a:p>
          <a:r>
            <a:rPr lang="ru-RU" sz="1800" dirty="0" smtClean="0"/>
            <a:t>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Формировать у учащихся представление о здоровье как одной из важнейших жизненных ценностей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DA36F76C-02FD-41BF-B900-3CB054442DFE}" type="parTrans" cxnId="{AB97C969-EF9A-435A-A242-633C46A11C91}">
      <dgm:prSet/>
      <dgm:spPr/>
      <dgm:t>
        <a:bodyPr/>
        <a:lstStyle/>
        <a:p>
          <a:endParaRPr lang="ru-RU"/>
        </a:p>
      </dgm:t>
    </dgm:pt>
    <dgm:pt modelId="{2F00D945-3BD4-4B1E-9731-03E2E326C3E6}" type="sibTrans" cxnId="{AB97C969-EF9A-435A-A242-633C46A11C91}">
      <dgm:prSet/>
      <dgm:spPr/>
      <dgm:t>
        <a:bodyPr/>
        <a:lstStyle/>
        <a:p>
          <a:endParaRPr lang="ru-RU"/>
        </a:p>
      </dgm:t>
    </dgm:pt>
    <dgm:pt modelId="{E7458838-6712-45DE-B852-990DE220DF58}">
      <dgm:prSet custT="1"/>
      <dgm:spPr>
        <a:solidFill>
          <a:srgbClr val="800080"/>
        </a:solidFill>
      </dgm:spPr>
      <dgm:t>
        <a:bodyPr/>
        <a:lstStyle/>
        <a:p>
          <a:r>
            <a:rPr lang="ru-RU" sz="2400" dirty="0" smtClean="0"/>
            <a:t> 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Развивать чувство ответственности за здоровье своего организма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CCCCF73F-913C-493E-BB93-E9C296BBEF21}" type="parTrans" cxnId="{2F771E23-FD55-401F-8789-74A8C4D3A837}">
      <dgm:prSet/>
      <dgm:spPr/>
      <dgm:t>
        <a:bodyPr/>
        <a:lstStyle/>
        <a:p>
          <a:endParaRPr lang="ru-RU"/>
        </a:p>
      </dgm:t>
    </dgm:pt>
    <dgm:pt modelId="{D29F05FC-6574-4AD8-A572-E79A988E90E3}" type="sibTrans" cxnId="{2F771E23-FD55-401F-8789-74A8C4D3A837}">
      <dgm:prSet/>
      <dgm:spPr/>
      <dgm:t>
        <a:bodyPr/>
        <a:lstStyle/>
        <a:p>
          <a:endParaRPr lang="ru-RU"/>
        </a:p>
      </dgm:t>
    </dgm:pt>
    <dgm:pt modelId="{9A601693-172F-47D9-AED4-683EB858F1F3}" type="pres">
      <dgm:prSet presAssocID="{76F438A7-87C0-4866-8CE0-38DAD1D6DD0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61AC2F-D37D-473C-ADF6-F716223828C3}" type="pres">
      <dgm:prSet presAssocID="{32530386-D21C-4DF0-90C8-8E0AA556E984}" presName="node" presStyleLbl="node1" presStyleIdx="0" presStyleCnt="5" custScaleX="161564" custScaleY="121271" custRadScaleRad="100316" custRadScaleInc="22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A5137B-FD25-4F84-A58F-77393AD8F552}" type="pres">
      <dgm:prSet presAssocID="{32530386-D21C-4DF0-90C8-8E0AA556E984}" presName="spNode" presStyleCnt="0"/>
      <dgm:spPr/>
    </dgm:pt>
    <dgm:pt modelId="{36D08C10-3B59-4BB5-ADAF-68E65EBD120F}" type="pres">
      <dgm:prSet presAssocID="{E9F2D624-9A13-4A40-9A26-F13842CA8E57}" presName="sibTrans" presStyleLbl="sibTrans1D1" presStyleIdx="0" presStyleCnt="5"/>
      <dgm:spPr/>
      <dgm:t>
        <a:bodyPr/>
        <a:lstStyle/>
        <a:p>
          <a:endParaRPr lang="ru-RU"/>
        </a:p>
      </dgm:t>
    </dgm:pt>
    <dgm:pt modelId="{C5EDCB7A-DBA7-4392-BB03-B5C1583749B7}" type="pres">
      <dgm:prSet presAssocID="{E65BFA97-5A80-47F8-8694-A7B2B473BC8A}" presName="node" presStyleLbl="node1" presStyleIdx="1" presStyleCnt="5" custScaleX="166978" custScaleY="127829" custRadScaleRad="99486" custRadScaleInc="137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176270-F671-408F-A0BF-C10F3F5B1EBF}" type="pres">
      <dgm:prSet presAssocID="{E65BFA97-5A80-47F8-8694-A7B2B473BC8A}" presName="spNode" presStyleCnt="0"/>
      <dgm:spPr/>
    </dgm:pt>
    <dgm:pt modelId="{46C79EB6-D2B7-4048-8169-B78F8953DAE1}" type="pres">
      <dgm:prSet presAssocID="{2F00D945-3BD4-4B1E-9731-03E2E326C3E6}" presName="sibTrans" presStyleLbl="sibTrans1D1" presStyleIdx="1" presStyleCnt="5"/>
      <dgm:spPr/>
      <dgm:t>
        <a:bodyPr/>
        <a:lstStyle/>
        <a:p>
          <a:endParaRPr lang="ru-RU"/>
        </a:p>
      </dgm:t>
    </dgm:pt>
    <dgm:pt modelId="{E2577AC0-4F80-439A-AE31-BC11070FDC43}" type="pres">
      <dgm:prSet presAssocID="{BA10D334-5883-4B9A-9C6C-6C5F8ED3F77F}" presName="node" presStyleLbl="node1" presStyleIdx="2" presStyleCnt="5" custScaleX="150248" custScaleY="1349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1AEDAB-8EE9-4834-A03C-4E46FD2FE6EE}" type="pres">
      <dgm:prSet presAssocID="{BA10D334-5883-4B9A-9C6C-6C5F8ED3F77F}" presName="spNode" presStyleCnt="0"/>
      <dgm:spPr/>
    </dgm:pt>
    <dgm:pt modelId="{C893213D-457A-4A68-B13C-50248E2CAD73}" type="pres">
      <dgm:prSet presAssocID="{2C99B413-8655-4EFD-B866-AAA27FE12EAE}" presName="sibTrans" presStyleLbl="sibTrans1D1" presStyleIdx="2" presStyleCnt="5"/>
      <dgm:spPr/>
      <dgm:t>
        <a:bodyPr/>
        <a:lstStyle/>
        <a:p>
          <a:endParaRPr lang="ru-RU"/>
        </a:p>
      </dgm:t>
    </dgm:pt>
    <dgm:pt modelId="{1DCD063B-950D-4EB4-98F8-31AAD35AC68D}" type="pres">
      <dgm:prSet presAssocID="{E7458838-6712-45DE-B852-990DE220DF58}" presName="node" presStyleLbl="node1" presStyleIdx="3" presStyleCnt="5" custScaleX="147555" custScaleY="1341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C689B0-E1AE-49A7-AC13-D1564F6E74B9}" type="pres">
      <dgm:prSet presAssocID="{E7458838-6712-45DE-B852-990DE220DF58}" presName="spNode" presStyleCnt="0"/>
      <dgm:spPr/>
    </dgm:pt>
    <dgm:pt modelId="{5EF99BE3-B784-45E5-9A91-D6EAABA4B4F8}" type="pres">
      <dgm:prSet presAssocID="{D29F05FC-6574-4AD8-A572-E79A988E90E3}" presName="sibTrans" presStyleLbl="sibTrans1D1" presStyleIdx="3" presStyleCnt="5"/>
      <dgm:spPr/>
      <dgm:t>
        <a:bodyPr/>
        <a:lstStyle/>
        <a:p>
          <a:endParaRPr lang="ru-RU"/>
        </a:p>
      </dgm:t>
    </dgm:pt>
    <dgm:pt modelId="{6ED9ACFB-D09C-470E-8452-A6FADC82F53A}" type="pres">
      <dgm:prSet presAssocID="{5A3533D3-BAE7-4C75-962E-1541BC2DDAFB}" presName="node" presStyleLbl="node1" presStyleIdx="4" presStyleCnt="5" custScaleX="155147" custScaleY="127829" custRadScaleRad="98001" custRadScaleInc="-127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2DCD49-09B2-4396-9187-16D932DDF957}" type="pres">
      <dgm:prSet presAssocID="{5A3533D3-BAE7-4C75-962E-1541BC2DDAFB}" presName="spNode" presStyleCnt="0"/>
      <dgm:spPr/>
    </dgm:pt>
    <dgm:pt modelId="{9659A9CA-CC2A-4AD1-8DB9-9729DD57A50D}" type="pres">
      <dgm:prSet presAssocID="{291F39AB-B7EC-4F0C-AD13-10E19EF4F1AA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E171A46B-0B39-4E21-A38D-07B6C0D61726}" type="presOf" srcId="{291F39AB-B7EC-4F0C-AD13-10E19EF4F1AA}" destId="{9659A9CA-CC2A-4AD1-8DB9-9729DD57A50D}" srcOrd="0" destOrd="0" presId="urn:microsoft.com/office/officeart/2005/8/layout/cycle6"/>
    <dgm:cxn modelId="{AAE2979C-7D19-4176-B9B1-4EC4363354FE}" srcId="{76F438A7-87C0-4866-8CE0-38DAD1D6DD08}" destId="{BA10D334-5883-4B9A-9C6C-6C5F8ED3F77F}" srcOrd="2" destOrd="0" parTransId="{F72029BA-0B03-4EFA-9ABD-BE6DC3539745}" sibTransId="{2C99B413-8655-4EFD-B866-AAA27FE12EAE}"/>
    <dgm:cxn modelId="{C7EAB6B9-BC39-46DF-964D-E5C49AC86394}" type="presOf" srcId="{E65BFA97-5A80-47F8-8694-A7B2B473BC8A}" destId="{C5EDCB7A-DBA7-4392-BB03-B5C1583749B7}" srcOrd="0" destOrd="0" presId="urn:microsoft.com/office/officeart/2005/8/layout/cycle6"/>
    <dgm:cxn modelId="{F9935576-564E-43AF-9F28-C92B5E18E5E0}" type="presOf" srcId="{76F438A7-87C0-4866-8CE0-38DAD1D6DD08}" destId="{9A601693-172F-47D9-AED4-683EB858F1F3}" srcOrd="0" destOrd="0" presId="urn:microsoft.com/office/officeart/2005/8/layout/cycle6"/>
    <dgm:cxn modelId="{481F5434-9B73-4B8A-9D37-EF6CD8EF76F8}" type="presOf" srcId="{D29F05FC-6574-4AD8-A572-E79A988E90E3}" destId="{5EF99BE3-B784-45E5-9A91-D6EAABA4B4F8}" srcOrd="0" destOrd="0" presId="urn:microsoft.com/office/officeart/2005/8/layout/cycle6"/>
    <dgm:cxn modelId="{C56F1EBA-76AF-4640-B99B-60822A8B9C8B}" type="presOf" srcId="{32530386-D21C-4DF0-90C8-8E0AA556E984}" destId="{D861AC2F-D37D-473C-ADF6-F716223828C3}" srcOrd="0" destOrd="0" presId="urn:microsoft.com/office/officeart/2005/8/layout/cycle6"/>
    <dgm:cxn modelId="{12F891D5-CC09-42D0-AD29-9CCBBDE28DE7}" srcId="{76F438A7-87C0-4866-8CE0-38DAD1D6DD08}" destId="{5A3533D3-BAE7-4C75-962E-1541BC2DDAFB}" srcOrd="4" destOrd="0" parTransId="{F8D8A4BA-B3DA-45BF-9EA1-CB43DBC44414}" sibTransId="{291F39AB-B7EC-4F0C-AD13-10E19EF4F1AA}"/>
    <dgm:cxn modelId="{BB6B6AEB-6F7F-4D85-A3FE-2DB2257CCBDF}" type="presOf" srcId="{E7458838-6712-45DE-B852-990DE220DF58}" destId="{1DCD063B-950D-4EB4-98F8-31AAD35AC68D}" srcOrd="0" destOrd="0" presId="urn:microsoft.com/office/officeart/2005/8/layout/cycle6"/>
    <dgm:cxn modelId="{54B403A4-68DD-43B2-858D-F8256776DE4C}" type="presOf" srcId="{E9F2D624-9A13-4A40-9A26-F13842CA8E57}" destId="{36D08C10-3B59-4BB5-ADAF-68E65EBD120F}" srcOrd="0" destOrd="0" presId="urn:microsoft.com/office/officeart/2005/8/layout/cycle6"/>
    <dgm:cxn modelId="{AB97C969-EF9A-435A-A242-633C46A11C91}" srcId="{76F438A7-87C0-4866-8CE0-38DAD1D6DD08}" destId="{E65BFA97-5A80-47F8-8694-A7B2B473BC8A}" srcOrd="1" destOrd="0" parTransId="{DA36F76C-02FD-41BF-B900-3CB054442DFE}" sibTransId="{2F00D945-3BD4-4B1E-9731-03E2E326C3E6}"/>
    <dgm:cxn modelId="{2F771E23-FD55-401F-8789-74A8C4D3A837}" srcId="{76F438A7-87C0-4866-8CE0-38DAD1D6DD08}" destId="{E7458838-6712-45DE-B852-990DE220DF58}" srcOrd="3" destOrd="0" parTransId="{CCCCF73F-913C-493E-BB93-E9C296BBEF21}" sibTransId="{D29F05FC-6574-4AD8-A572-E79A988E90E3}"/>
    <dgm:cxn modelId="{F1171967-B041-4B07-A5BF-57DF55604E6A}" type="presOf" srcId="{5A3533D3-BAE7-4C75-962E-1541BC2DDAFB}" destId="{6ED9ACFB-D09C-470E-8452-A6FADC82F53A}" srcOrd="0" destOrd="0" presId="urn:microsoft.com/office/officeart/2005/8/layout/cycle6"/>
    <dgm:cxn modelId="{0861E655-67F7-4E56-8F49-CB3CC5212DA1}" type="presOf" srcId="{BA10D334-5883-4B9A-9C6C-6C5F8ED3F77F}" destId="{E2577AC0-4F80-439A-AE31-BC11070FDC43}" srcOrd="0" destOrd="0" presId="urn:microsoft.com/office/officeart/2005/8/layout/cycle6"/>
    <dgm:cxn modelId="{AAA8D1C6-8C8C-47D0-BD2B-F1EEEAB19DCE}" type="presOf" srcId="{2F00D945-3BD4-4B1E-9731-03E2E326C3E6}" destId="{46C79EB6-D2B7-4048-8169-B78F8953DAE1}" srcOrd="0" destOrd="0" presId="urn:microsoft.com/office/officeart/2005/8/layout/cycle6"/>
    <dgm:cxn modelId="{61E5C849-F358-4512-9F97-0858EC82EA01}" type="presOf" srcId="{2C99B413-8655-4EFD-B866-AAA27FE12EAE}" destId="{C893213D-457A-4A68-B13C-50248E2CAD73}" srcOrd="0" destOrd="0" presId="urn:microsoft.com/office/officeart/2005/8/layout/cycle6"/>
    <dgm:cxn modelId="{3C7A5415-1396-4F86-965F-9A56FB53CE46}" srcId="{76F438A7-87C0-4866-8CE0-38DAD1D6DD08}" destId="{32530386-D21C-4DF0-90C8-8E0AA556E984}" srcOrd="0" destOrd="0" parTransId="{E5E995D9-0D79-45B9-8519-9C0FC8B09BB0}" sibTransId="{E9F2D624-9A13-4A40-9A26-F13842CA8E57}"/>
    <dgm:cxn modelId="{37DFBABF-2C7B-4612-8A9C-D629FF3AA30A}" type="presParOf" srcId="{9A601693-172F-47D9-AED4-683EB858F1F3}" destId="{D861AC2F-D37D-473C-ADF6-F716223828C3}" srcOrd="0" destOrd="0" presId="urn:microsoft.com/office/officeart/2005/8/layout/cycle6"/>
    <dgm:cxn modelId="{5676BDA4-A03D-41D0-85FE-669E9604E220}" type="presParOf" srcId="{9A601693-172F-47D9-AED4-683EB858F1F3}" destId="{ACA5137B-FD25-4F84-A58F-77393AD8F552}" srcOrd="1" destOrd="0" presId="urn:microsoft.com/office/officeart/2005/8/layout/cycle6"/>
    <dgm:cxn modelId="{43873FFF-C3B9-48DD-AD93-9C600FC75F60}" type="presParOf" srcId="{9A601693-172F-47D9-AED4-683EB858F1F3}" destId="{36D08C10-3B59-4BB5-ADAF-68E65EBD120F}" srcOrd="2" destOrd="0" presId="urn:microsoft.com/office/officeart/2005/8/layout/cycle6"/>
    <dgm:cxn modelId="{F9A45691-ACA3-4307-A3BF-CE7C6AD3049A}" type="presParOf" srcId="{9A601693-172F-47D9-AED4-683EB858F1F3}" destId="{C5EDCB7A-DBA7-4392-BB03-B5C1583749B7}" srcOrd="3" destOrd="0" presId="urn:microsoft.com/office/officeart/2005/8/layout/cycle6"/>
    <dgm:cxn modelId="{34C259A9-A0A5-4ADE-B0D7-FD278E45935F}" type="presParOf" srcId="{9A601693-172F-47D9-AED4-683EB858F1F3}" destId="{21176270-F671-408F-A0BF-C10F3F5B1EBF}" srcOrd="4" destOrd="0" presId="urn:microsoft.com/office/officeart/2005/8/layout/cycle6"/>
    <dgm:cxn modelId="{75EA5ED0-4E0A-4E79-8273-50EE335CEEE7}" type="presParOf" srcId="{9A601693-172F-47D9-AED4-683EB858F1F3}" destId="{46C79EB6-D2B7-4048-8169-B78F8953DAE1}" srcOrd="5" destOrd="0" presId="urn:microsoft.com/office/officeart/2005/8/layout/cycle6"/>
    <dgm:cxn modelId="{F0431722-F198-4DA9-A6BB-EFA2D1F88623}" type="presParOf" srcId="{9A601693-172F-47D9-AED4-683EB858F1F3}" destId="{E2577AC0-4F80-439A-AE31-BC11070FDC43}" srcOrd="6" destOrd="0" presId="urn:microsoft.com/office/officeart/2005/8/layout/cycle6"/>
    <dgm:cxn modelId="{57000778-7C6C-4B0A-8E07-8200299FCC89}" type="presParOf" srcId="{9A601693-172F-47D9-AED4-683EB858F1F3}" destId="{491AEDAB-8EE9-4834-A03C-4E46FD2FE6EE}" srcOrd="7" destOrd="0" presId="urn:microsoft.com/office/officeart/2005/8/layout/cycle6"/>
    <dgm:cxn modelId="{328E9E03-30BA-42AD-98DA-3736D4E5C3B5}" type="presParOf" srcId="{9A601693-172F-47D9-AED4-683EB858F1F3}" destId="{C893213D-457A-4A68-B13C-50248E2CAD73}" srcOrd="8" destOrd="0" presId="urn:microsoft.com/office/officeart/2005/8/layout/cycle6"/>
    <dgm:cxn modelId="{6912EF86-0973-4988-8A8D-C04BD87AF95F}" type="presParOf" srcId="{9A601693-172F-47D9-AED4-683EB858F1F3}" destId="{1DCD063B-950D-4EB4-98F8-31AAD35AC68D}" srcOrd="9" destOrd="0" presId="urn:microsoft.com/office/officeart/2005/8/layout/cycle6"/>
    <dgm:cxn modelId="{4751FDCF-DA8F-4720-983C-4A6F1301BCA3}" type="presParOf" srcId="{9A601693-172F-47D9-AED4-683EB858F1F3}" destId="{7CC689B0-E1AE-49A7-AC13-D1564F6E74B9}" srcOrd="10" destOrd="0" presId="urn:microsoft.com/office/officeart/2005/8/layout/cycle6"/>
    <dgm:cxn modelId="{D5B2EB7D-AC67-4663-A7D2-36B8B5C155B5}" type="presParOf" srcId="{9A601693-172F-47D9-AED4-683EB858F1F3}" destId="{5EF99BE3-B784-45E5-9A91-D6EAABA4B4F8}" srcOrd="11" destOrd="0" presId="urn:microsoft.com/office/officeart/2005/8/layout/cycle6"/>
    <dgm:cxn modelId="{4CC53855-5DCE-4270-816E-D9D5778F59C5}" type="presParOf" srcId="{9A601693-172F-47D9-AED4-683EB858F1F3}" destId="{6ED9ACFB-D09C-470E-8452-A6FADC82F53A}" srcOrd="12" destOrd="0" presId="urn:microsoft.com/office/officeart/2005/8/layout/cycle6"/>
    <dgm:cxn modelId="{40F66EE9-2CA6-4132-9C76-092DCFCFCBBB}" type="presParOf" srcId="{9A601693-172F-47D9-AED4-683EB858F1F3}" destId="{A42DCD49-09B2-4396-9187-16D932DDF957}" srcOrd="13" destOrd="0" presId="urn:microsoft.com/office/officeart/2005/8/layout/cycle6"/>
    <dgm:cxn modelId="{C9768AE7-3C70-4527-9AAE-A844B463054B}" type="presParOf" srcId="{9A601693-172F-47D9-AED4-683EB858F1F3}" destId="{9659A9CA-CC2A-4AD1-8DB9-9729DD57A50D}" srcOrd="14" destOrd="0" presId="urn:microsoft.com/office/officeart/2005/8/layout/cycle6"/>
  </dgm:cxnLst>
  <dgm:bg>
    <a:noFill/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4BBDF5-03CD-4058-93B1-85F602CDF0DD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83C9C038-C859-4685-93EA-1AF6DF3535C3}">
      <dgm:prSet phldrT="[Текст]" custT="1"/>
      <dgm:spPr/>
      <dgm:t>
        <a:bodyPr/>
        <a:lstStyle/>
        <a:p>
          <a:r>
            <a:rPr lang="ru-RU" sz="2000" dirty="0" smtClean="0"/>
            <a:t>Анализ теоретической литературы по теме здорового образа жизни</a:t>
          </a:r>
          <a:endParaRPr lang="ru-RU" sz="2000" dirty="0"/>
        </a:p>
      </dgm:t>
    </dgm:pt>
    <dgm:pt modelId="{AFFE0471-96B1-477D-AB56-142BCE9A6AAF}" type="parTrans" cxnId="{9E766AAA-5545-4824-B0F3-CA466BB94897}">
      <dgm:prSet/>
      <dgm:spPr/>
      <dgm:t>
        <a:bodyPr/>
        <a:lstStyle/>
        <a:p>
          <a:endParaRPr lang="ru-RU"/>
        </a:p>
      </dgm:t>
    </dgm:pt>
    <dgm:pt modelId="{C52F69E7-EC25-4B3B-90D1-77E5881E2927}" type="sibTrans" cxnId="{9E766AAA-5545-4824-B0F3-CA466BB94897}">
      <dgm:prSet/>
      <dgm:spPr/>
      <dgm:t>
        <a:bodyPr/>
        <a:lstStyle/>
        <a:p>
          <a:endParaRPr lang="ru-RU"/>
        </a:p>
      </dgm:t>
    </dgm:pt>
    <dgm:pt modelId="{502F0E34-BC04-449E-9C4E-051B10A871F4}">
      <dgm:prSet phldrT="[Текст]" custT="1"/>
      <dgm:spPr/>
      <dgm:t>
        <a:bodyPr/>
        <a:lstStyle/>
        <a:p>
          <a:r>
            <a:rPr lang="ru-RU" sz="2000" dirty="0" smtClean="0"/>
            <a:t>Изучение и обобщение опыта педагогической работы классного руководителя с детьми и с родителями</a:t>
          </a:r>
          <a:endParaRPr lang="ru-RU" sz="2000" dirty="0"/>
        </a:p>
      </dgm:t>
    </dgm:pt>
    <dgm:pt modelId="{26A635C2-1E2A-4456-8E12-A6E4F68ACD3A}" type="parTrans" cxnId="{598C4F2E-E671-4D3C-9168-ABBDC512B7B4}">
      <dgm:prSet/>
      <dgm:spPr/>
      <dgm:t>
        <a:bodyPr/>
        <a:lstStyle/>
        <a:p>
          <a:endParaRPr lang="ru-RU"/>
        </a:p>
      </dgm:t>
    </dgm:pt>
    <dgm:pt modelId="{AAFECD91-FF24-49BB-B895-B7DEBE7729B7}" type="sibTrans" cxnId="{598C4F2E-E671-4D3C-9168-ABBDC512B7B4}">
      <dgm:prSet/>
      <dgm:spPr/>
      <dgm:t>
        <a:bodyPr/>
        <a:lstStyle/>
        <a:p>
          <a:endParaRPr lang="ru-RU"/>
        </a:p>
      </dgm:t>
    </dgm:pt>
    <dgm:pt modelId="{20047C30-3FC5-4CAA-B20A-E888C0CC8549}">
      <dgm:prSet phldrT="[Текст]" custT="1"/>
      <dgm:spPr/>
      <dgm:t>
        <a:bodyPr/>
        <a:lstStyle/>
        <a:p>
          <a:r>
            <a:rPr lang="ru-RU" sz="2000" dirty="0" smtClean="0"/>
            <a:t>Наблюдение, анализ тестов и анкет, обработка полученных результатов</a:t>
          </a:r>
          <a:endParaRPr lang="ru-RU" sz="2000" dirty="0"/>
        </a:p>
      </dgm:t>
    </dgm:pt>
    <dgm:pt modelId="{0E32E36B-6BC3-4DD0-ACAC-F27B2A5CBEBB}" type="parTrans" cxnId="{86F41F47-2123-4EF6-9753-48E87EDC5044}">
      <dgm:prSet/>
      <dgm:spPr/>
      <dgm:t>
        <a:bodyPr/>
        <a:lstStyle/>
        <a:p>
          <a:endParaRPr lang="ru-RU"/>
        </a:p>
      </dgm:t>
    </dgm:pt>
    <dgm:pt modelId="{694394EB-2895-49AC-B71C-0445AFA97ABB}" type="sibTrans" cxnId="{86F41F47-2123-4EF6-9753-48E87EDC5044}">
      <dgm:prSet/>
      <dgm:spPr/>
      <dgm:t>
        <a:bodyPr/>
        <a:lstStyle/>
        <a:p>
          <a:endParaRPr lang="ru-RU"/>
        </a:p>
      </dgm:t>
    </dgm:pt>
    <dgm:pt modelId="{CE863DCC-D928-413F-A4A6-5B1E5FFCDC17}" type="pres">
      <dgm:prSet presAssocID="{F14BBDF5-03CD-4058-93B1-85F602CDF0DD}" presName="compositeShape" presStyleCnt="0">
        <dgm:presLayoutVars>
          <dgm:dir/>
          <dgm:resizeHandles/>
        </dgm:presLayoutVars>
      </dgm:prSet>
      <dgm:spPr/>
    </dgm:pt>
    <dgm:pt modelId="{C399A45C-6264-4A77-82FA-DC124BA7A349}" type="pres">
      <dgm:prSet presAssocID="{F14BBDF5-03CD-4058-93B1-85F602CDF0DD}" presName="pyramid" presStyleLbl="node1" presStyleIdx="0" presStyleCnt="1"/>
      <dgm:spPr/>
    </dgm:pt>
    <dgm:pt modelId="{555DFB93-3FD9-4830-8852-E5568D357146}" type="pres">
      <dgm:prSet presAssocID="{F14BBDF5-03CD-4058-93B1-85F602CDF0DD}" presName="theList" presStyleCnt="0"/>
      <dgm:spPr/>
    </dgm:pt>
    <dgm:pt modelId="{F56B4D4F-1BAD-47F7-8A6D-64254B4B2C01}" type="pres">
      <dgm:prSet presAssocID="{83C9C038-C859-4685-93EA-1AF6DF3535C3}" presName="aNode" presStyleLbl="fgAcc1" presStyleIdx="0" presStyleCnt="3" custScaleX="134310" custLinFactY="13798" custLinFactNeighborX="-4792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2B2F8B-00F7-4380-BDCA-E12598682218}" type="pres">
      <dgm:prSet presAssocID="{83C9C038-C859-4685-93EA-1AF6DF3535C3}" presName="aSpace" presStyleCnt="0"/>
      <dgm:spPr/>
    </dgm:pt>
    <dgm:pt modelId="{34A921E0-027D-464E-9935-5BAFB9219BD5}" type="pres">
      <dgm:prSet presAssocID="{502F0E34-BC04-449E-9C4E-051B10A871F4}" presName="aNode" presStyleLbl="fgAcc1" presStyleIdx="1" presStyleCnt="3" custScaleX="133557" custLinFactY="28400" custLinFactNeighborX="-48826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7F7DF1-33E0-4D7B-8F56-2FE6FFD2C9F5}" type="pres">
      <dgm:prSet presAssocID="{502F0E34-BC04-449E-9C4E-051B10A871F4}" presName="aSpace" presStyleCnt="0"/>
      <dgm:spPr/>
    </dgm:pt>
    <dgm:pt modelId="{3A39D11D-46FE-4E74-9DEF-F80CA483D4EF}" type="pres">
      <dgm:prSet presAssocID="{20047C30-3FC5-4CAA-B20A-E888C0CC8549}" presName="aNode" presStyleLbl="fgAcc1" presStyleIdx="2" presStyleCnt="3" custScaleX="137583" custLinFactY="42471" custLinFactNeighborX="-5083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964BBA-0009-4147-8809-20C20DE94AA6}" type="pres">
      <dgm:prSet presAssocID="{20047C30-3FC5-4CAA-B20A-E888C0CC8549}" presName="aSpace" presStyleCnt="0"/>
      <dgm:spPr/>
    </dgm:pt>
  </dgm:ptLst>
  <dgm:cxnLst>
    <dgm:cxn modelId="{C48E065C-4A06-484A-A206-0BCC513D50C7}" type="presOf" srcId="{F14BBDF5-03CD-4058-93B1-85F602CDF0DD}" destId="{CE863DCC-D928-413F-A4A6-5B1E5FFCDC17}" srcOrd="0" destOrd="0" presId="urn:microsoft.com/office/officeart/2005/8/layout/pyramid2"/>
    <dgm:cxn modelId="{598C4F2E-E671-4D3C-9168-ABBDC512B7B4}" srcId="{F14BBDF5-03CD-4058-93B1-85F602CDF0DD}" destId="{502F0E34-BC04-449E-9C4E-051B10A871F4}" srcOrd="1" destOrd="0" parTransId="{26A635C2-1E2A-4456-8E12-A6E4F68ACD3A}" sibTransId="{AAFECD91-FF24-49BB-B895-B7DEBE7729B7}"/>
    <dgm:cxn modelId="{9E766AAA-5545-4824-B0F3-CA466BB94897}" srcId="{F14BBDF5-03CD-4058-93B1-85F602CDF0DD}" destId="{83C9C038-C859-4685-93EA-1AF6DF3535C3}" srcOrd="0" destOrd="0" parTransId="{AFFE0471-96B1-477D-AB56-142BCE9A6AAF}" sibTransId="{C52F69E7-EC25-4B3B-90D1-77E5881E2927}"/>
    <dgm:cxn modelId="{6E258332-AF34-4D56-8135-D58270738E9A}" type="presOf" srcId="{20047C30-3FC5-4CAA-B20A-E888C0CC8549}" destId="{3A39D11D-46FE-4E74-9DEF-F80CA483D4EF}" srcOrd="0" destOrd="0" presId="urn:microsoft.com/office/officeart/2005/8/layout/pyramid2"/>
    <dgm:cxn modelId="{AE3DFC2B-CA2F-47D8-8EE8-70139200BDE5}" type="presOf" srcId="{502F0E34-BC04-449E-9C4E-051B10A871F4}" destId="{34A921E0-027D-464E-9935-5BAFB9219BD5}" srcOrd="0" destOrd="0" presId="urn:microsoft.com/office/officeart/2005/8/layout/pyramid2"/>
    <dgm:cxn modelId="{5029FA7A-AAC3-4466-94AD-4305105D0B4F}" type="presOf" srcId="{83C9C038-C859-4685-93EA-1AF6DF3535C3}" destId="{F56B4D4F-1BAD-47F7-8A6D-64254B4B2C01}" srcOrd="0" destOrd="0" presId="urn:microsoft.com/office/officeart/2005/8/layout/pyramid2"/>
    <dgm:cxn modelId="{86F41F47-2123-4EF6-9753-48E87EDC5044}" srcId="{F14BBDF5-03CD-4058-93B1-85F602CDF0DD}" destId="{20047C30-3FC5-4CAA-B20A-E888C0CC8549}" srcOrd="2" destOrd="0" parTransId="{0E32E36B-6BC3-4DD0-ACAC-F27B2A5CBEBB}" sibTransId="{694394EB-2895-49AC-B71C-0445AFA97ABB}"/>
    <dgm:cxn modelId="{FC884B6D-F6ED-4341-A4B8-C251D65FBF79}" type="presParOf" srcId="{CE863DCC-D928-413F-A4A6-5B1E5FFCDC17}" destId="{C399A45C-6264-4A77-82FA-DC124BA7A349}" srcOrd="0" destOrd="0" presId="urn:microsoft.com/office/officeart/2005/8/layout/pyramid2"/>
    <dgm:cxn modelId="{3C114A0D-87A3-4DE4-98D7-F2A4A6C0ADE1}" type="presParOf" srcId="{CE863DCC-D928-413F-A4A6-5B1E5FFCDC17}" destId="{555DFB93-3FD9-4830-8852-E5568D357146}" srcOrd="1" destOrd="0" presId="urn:microsoft.com/office/officeart/2005/8/layout/pyramid2"/>
    <dgm:cxn modelId="{EA44A073-AD27-4689-802A-B43214785F4B}" type="presParOf" srcId="{555DFB93-3FD9-4830-8852-E5568D357146}" destId="{F56B4D4F-1BAD-47F7-8A6D-64254B4B2C01}" srcOrd="0" destOrd="0" presId="urn:microsoft.com/office/officeart/2005/8/layout/pyramid2"/>
    <dgm:cxn modelId="{5FF0B8EF-2B2B-42D0-92A6-BFD3A315EDB8}" type="presParOf" srcId="{555DFB93-3FD9-4830-8852-E5568D357146}" destId="{6F2B2F8B-00F7-4380-BDCA-E12598682218}" srcOrd="1" destOrd="0" presId="urn:microsoft.com/office/officeart/2005/8/layout/pyramid2"/>
    <dgm:cxn modelId="{51ECC09D-1790-4EEC-BB9B-92061FF0B92D}" type="presParOf" srcId="{555DFB93-3FD9-4830-8852-E5568D357146}" destId="{34A921E0-027D-464E-9935-5BAFB9219BD5}" srcOrd="2" destOrd="0" presId="urn:microsoft.com/office/officeart/2005/8/layout/pyramid2"/>
    <dgm:cxn modelId="{9B46351B-F00F-42DA-B6C9-2396691C189B}" type="presParOf" srcId="{555DFB93-3FD9-4830-8852-E5568D357146}" destId="{827F7DF1-33E0-4D7B-8F56-2FE6FFD2C9F5}" srcOrd="3" destOrd="0" presId="urn:microsoft.com/office/officeart/2005/8/layout/pyramid2"/>
    <dgm:cxn modelId="{99B39631-E76A-433A-B7A6-C8A062045707}" type="presParOf" srcId="{555DFB93-3FD9-4830-8852-E5568D357146}" destId="{3A39D11D-46FE-4E74-9DEF-F80CA483D4EF}" srcOrd="4" destOrd="0" presId="urn:microsoft.com/office/officeart/2005/8/layout/pyramid2"/>
    <dgm:cxn modelId="{1583F250-FB1D-4983-BF4F-0C05B576384B}" type="presParOf" srcId="{555DFB93-3FD9-4830-8852-E5568D357146}" destId="{CC964BBA-0009-4147-8809-20C20DE94AA6}" srcOrd="5" destOrd="0" presId="urn:microsoft.com/office/officeart/2005/8/layout/pyramid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EE4CE3-7889-4E13-BD2D-05FA469D634F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FBC277-E82E-49E2-BA42-E1D42EF1EEE3}">
      <dgm:prSet phldrT="[Текст]" custT="1"/>
      <dgm:spPr/>
      <dgm:t>
        <a:bodyPr/>
        <a:lstStyle/>
        <a:p>
          <a:r>
            <a:rPr lang="ru-RU" sz="2000" dirty="0" smtClean="0"/>
            <a:t>Учащиеся</a:t>
          </a:r>
          <a:endParaRPr lang="ru-RU" sz="2000" dirty="0"/>
        </a:p>
      </dgm:t>
    </dgm:pt>
    <dgm:pt modelId="{4AE97D64-0F59-49A9-93FD-80E7C4CFB2EF}" type="parTrans" cxnId="{F8908F08-BF10-48E0-89E1-ABCBA7A8525D}">
      <dgm:prSet/>
      <dgm:spPr/>
      <dgm:t>
        <a:bodyPr/>
        <a:lstStyle/>
        <a:p>
          <a:endParaRPr lang="ru-RU"/>
        </a:p>
      </dgm:t>
    </dgm:pt>
    <dgm:pt modelId="{8FF5E563-8817-4F01-8265-6A02CFF9FBCD}" type="sibTrans" cxnId="{F8908F08-BF10-48E0-89E1-ABCBA7A8525D}">
      <dgm:prSet/>
      <dgm:spPr/>
      <dgm:t>
        <a:bodyPr/>
        <a:lstStyle/>
        <a:p>
          <a:endParaRPr lang="ru-RU"/>
        </a:p>
      </dgm:t>
    </dgm:pt>
    <dgm:pt modelId="{F2E72430-9E03-44CD-A064-B6E64CE77C3A}">
      <dgm:prSet phldrT="[Текст]" custT="1"/>
      <dgm:spPr/>
      <dgm:t>
        <a:bodyPr/>
        <a:lstStyle/>
        <a:p>
          <a:r>
            <a:rPr lang="ru-RU" sz="2000" dirty="0" smtClean="0"/>
            <a:t>Учителя</a:t>
          </a:r>
          <a:endParaRPr lang="ru-RU" sz="2000" dirty="0"/>
        </a:p>
      </dgm:t>
    </dgm:pt>
    <dgm:pt modelId="{31578187-35A0-4C75-98F2-D055755E69C8}" type="parTrans" cxnId="{D32C8F5A-138A-4273-987D-E82C717FBA43}">
      <dgm:prSet/>
      <dgm:spPr/>
      <dgm:t>
        <a:bodyPr/>
        <a:lstStyle/>
        <a:p>
          <a:endParaRPr lang="ru-RU"/>
        </a:p>
      </dgm:t>
    </dgm:pt>
    <dgm:pt modelId="{51FEC5B1-96BB-419C-A348-10E9776F519D}" type="sibTrans" cxnId="{D32C8F5A-138A-4273-987D-E82C717FBA43}">
      <dgm:prSet/>
      <dgm:spPr/>
      <dgm:t>
        <a:bodyPr/>
        <a:lstStyle/>
        <a:p>
          <a:endParaRPr lang="ru-RU"/>
        </a:p>
      </dgm:t>
    </dgm:pt>
    <dgm:pt modelId="{768FE2E1-381C-460B-A7C8-33A92BAA57B8}">
      <dgm:prSet phldrT="[Текст]" custT="1"/>
      <dgm:spPr/>
      <dgm:t>
        <a:bodyPr/>
        <a:lstStyle/>
        <a:p>
          <a:r>
            <a:rPr lang="ru-RU" sz="2000" dirty="0" smtClean="0"/>
            <a:t>Педагог-психолог</a:t>
          </a:r>
          <a:endParaRPr lang="ru-RU" sz="2000" dirty="0"/>
        </a:p>
      </dgm:t>
    </dgm:pt>
    <dgm:pt modelId="{DB5C4120-13AB-49D7-9D7E-A78BA30DA3EF}" type="parTrans" cxnId="{607A331B-408B-4529-B1CD-5432D42CAC32}">
      <dgm:prSet/>
      <dgm:spPr/>
      <dgm:t>
        <a:bodyPr/>
        <a:lstStyle/>
        <a:p>
          <a:endParaRPr lang="ru-RU"/>
        </a:p>
      </dgm:t>
    </dgm:pt>
    <dgm:pt modelId="{BDF5C1B6-2A12-4072-AA7F-F0C548400429}" type="sibTrans" cxnId="{607A331B-408B-4529-B1CD-5432D42CAC32}">
      <dgm:prSet/>
      <dgm:spPr/>
      <dgm:t>
        <a:bodyPr/>
        <a:lstStyle/>
        <a:p>
          <a:endParaRPr lang="ru-RU"/>
        </a:p>
      </dgm:t>
    </dgm:pt>
    <dgm:pt modelId="{9FD18481-C09F-4E95-974D-7B1CD571214D}">
      <dgm:prSet phldrT="[Текст]" custT="1"/>
      <dgm:spPr/>
      <dgm:t>
        <a:bodyPr/>
        <a:lstStyle/>
        <a:p>
          <a:r>
            <a:rPr lang="ru-RU" sz="2000" dirty="0" smtClean="0"/>
            <a:t>Мед. работники</a:t>
          </a:r>
          <a:endParaRPr lang="ru-RU" sz="2000" dirty="0"/>
        </a:p>
      </dgm:t>
    </dgm:pt>
    <dgm:pt modelId="{A4C88086-7A14-4C7F-A67A-E635B9AC9ED3}" type="parTrans" cxnId="{6B2EF481-5728-4C23-B3AC-ADC7FD51577A}">
      <dgm:prSet/>
      <dgm:spPr/>
      <dgm:t>
        <a:bodyPr/>
        <a:lstStyle/>
        <a:p>
          <a:endParaRPr lang="ru-RU"/>
        </a:p>
      </dgm:t>
    </dgm:pt>
    <dgm:pt modelId="{9E9E5649-90C5-4EDB-AC9E-8C224E91B440}" type="sibTrans" cxnId="{6B2EF481-5728-4C23-B3AC-ADC7FD51577A}">
      <dgm:prSet/>
      <dgm:spPr/>
      <dgm:t>
        <a:bodyPr/>
        <a:lstStyle/>
        <a:p>
          <a:endParaRPr lang="ru-RU"/>
        </a:p>
      </dgm:t>
    </dgm:pt>
    <dgm:pt modelId="{F9AF57B8-12A2-4273-B7F2-C8AAE0027234}">
      <dgm:prSet phldrT="[Текст]"/>
      <dgm:spPr/>
      <dgm:t>
        <a:bodyPr/>
        <a:lstStyle/>
        <a:p>
          <a:r>
            <a:rPr lang="ru-RU" dirty="0" smtClean="0"/>
            <a:t>Родители</a:t>
          </a:r>
          <a:endParaRPr lang="ru-RU" dirty="0"/>
        </a:p>
      </dgm:t>
    </dgm:pt>
    <dgm:pt modelId="{EF706AEB-36D8-46BB-BA27-232D5C007F28}" type="parTrans" cxnId="{69FE1401-6736-477C-99A8-613CE31BD229}">
      <dgm:prSet/>
      <dgm:spPr/>
      <dgm:t>
        <a:bodyPr/>
        <a:lstStyle/>
        <a:p>
          <a:endParaRPr lang="ru-RU"/>
        </a:p>
      </dgm:t>
    </dgm:pt>
    <dgm:pt modelId="{FC87DB05-93A9-4470-9609-9E8D01A47247}" type="sibTrans" cxnId="{69FE1401-6736-477C-99A8-613CE31BD229}">
      <dgm:prSet/>
      <dgm:spPr/>
      <dgm:t>
        <a:bodyPr/>
        <a:lstStyle/>
        <a:p>
          <a:endParaRPr lang="ru-RU"/>
        </a:p>
      </dgm:t>
    </dgm:pt>
    <dgm:pt modelId="{CA6E4EA9-D01C-4BFC-A40C-04456C979DD7}" type="pres">
      <dgm:prSet presAssocID="{F4EE4CE3-7889-4E13-BD2D-05FA469D634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8EA04A-F484-4808-A595-10A09FEAF6DD}" type="pres">
      <dgm:prSet presAssocID="{88FBC277-E82E-49E2-BA42-E1D42EF1EEE3}" presName="node" presStyleLbl="node1" presStyleIdx="0" presStyleCnt="5" custScaleX="1680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098808-1987-4340-8F51-E91A98B98075}" type="pres">
      <dgm:prSet presAssocID="{8FF5E563-8817-4F01-8265-6A02CFF9FBCD}" presName="sibTrans" presStyleLbl="sibTrans2D1" presStyleIdx="0" presStyleCnt="5"/>
      <dgm:spPr/>
      <dgm:t>
        <a:bodyPr/>
        <a:lstStyle/>
        <a:p>
          <a:endParaRPr lang="ru-RU"/>
        </a:p>
      </dgm:t>
    </dgm:pt>
    <dgm:pt modelId="{EA682C2A-008C-48BB-87ED-B175405B0FA0}" type="pres">
      <dgm:prSet presAssocID="{8FF5E563-8817-4F01-8265-6A02CFF9FBCD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D00AB9D8-0AF9-45B8-866D-60B2E64D1FB3}" type="pres">
      <dgm:prSet presAssocID="{F2E72430-9E03-44CD-A064-B6E64CE77C3A}" presName="node" presStyleLbl="node1" presStyleIdx="1" presStyleCnt="5" custScaleX="127689" custScaleY="109339" custRadScaleRad="99973" custRadScaleInc="64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3C04C6-0F41-4CAC-8178-3486EA5A803C}" type="pres">
      <dgm:prSet presAssocID="{51FEC5B1-96BB-419C-A348-10E9776F519D}" presName="sibTrans" presStyleLbl="sibTrans2D1" presStyleIdx="1" presStyleCnt="5"/>
      <dgm:spPr/>
      <dgm:t>
        <a:bodyPr/>
        <a:lstStyle/>
        <a:p>
          <a:endParaRPr lang="ru-RU"/>
        </a:p>
      </dgm:t>
    </dgm:pt>
    <dgm:pt modelId="{7A731B8E-35BA-43B7-80F7-0A1AB81F920A}" type="pres">
      <dgm:prSet presAssocID="{51FEC5B1-96BB-419C-A348-10E9776F519D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E4B01924-7A4A-4980-960F-CA12450C70DC}" type="pres">
      <dgm:prSet presAssocID="{768FE2E1-381C-460B-A7C8-33A92BAA57B8}" presName="node" presStyleLbl="node1" presStyleIdx="2" presStyleCnt="5" custScaleX="1315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D7EC13-33FE-4B64-BD5F-9E00B46ACF9A}" type="pres">
      <dgm:prSet presAssocID="{BDF5C1B6-2A12-4072-AA7F-F0C548400429}" presName="sibTrans" presStyleLbl="sibTrans2D1" presStyleIdx="2" presStyleCnt="5"/>
      <dgm:spPr/>
      <dgm:t>
        <a:bodyPr/>
        <a:lstStyle/>
        <a:p>
          <a:endParaRPr lang="ru-RU"/>
        </a:p>
      </dgm:t>
    </dgm:pt>
    <dgm:pt modelId="{A5B6635B-8A77-4B15-B18A-9F9F34E21097}" type="pres">
      <dgm:prSet presAssocID="{BDF5C1B6-2A12-4072-AA7F-F0C548400429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D6AA0854-8273-4657-8EA8-657711D0AF88}" type="pres">
      <dgm:prSet presAssocID="{9FD18481-C09F-4E95-974D-7B1CD571214D}" presName="node" presStyleLbl="node1" presStyleIdx="3" presStyleCnt="5" custScaleX="1279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C867B4-B43F-449E-B64B-8FC810D30E09}" type="pres">
      <dgm:prSet presAssocID="{9E9E5649-90C5-4EDB-AC9E-8C224E91B440}" presName="sibTrans" presStyleLbl="sibTrans2D1" presStyleIdx="3" presStyleCnt="5"/>
      <dgm:spPr/>
      <dgm:t>
        <a:bodyPr/>
        <a:lstStyle/>
        <a:p>
          <a:endParaRPr lang="ru-RU"/>
        </a:p>
      </dgm:t>
    </dgm:pt>
    <dgm:pt modelId="{1F3ACAC7-F707-48BC-A465-BAAA979BF1C1}" type="pres">
      <dgm:prSet presAssocID="{9E9E5649-90C5-4EDB-AC9E-8C224E91B440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F571D497-6D0C-48D5-9F14-16E9779D77E5}" type="pres">
      <dgm:prSet presAssocID="{F9AF57B8-12A2-4273-B7F2-C8AAE0027234}" presName="node" presStyleLbl="node1" presStyleIdx="4" presStyleCnt="5" custScaleX="1330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0E2E57-B5F9-472E-9520-18261058905E}" type="pres">
      <dgm:prSet presAssocID="{FC87DB05-93A9-4470-9609-9E8D01A47247}" presName="sibTrans" presStyleLbl="sibTrans2D1" presStyleIdx="4" presStyleCnt="5"/>
      <dgm:spPr/>
      <dgm:t>
        <a:bodyPr/>
        <a:lstStyle/>
        <a:p>
          <a:endParaRPr lang="ru-RU"/>
        </a:p>
      </dgm:t>
    </dgm:pt>
    <dgm:pt modelId="{3C9FF5FC-7F39-498F-B385-80BC210FDE7F}" type="pres">
      <dgm:prSet presAssocID="{FC87DB05-93A9-4470-9609-9E8D01A47247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B84DB55C-E4F2-4194-95D1-514FF5855BE4}" type="presOf" srcId="{F9AF57B8-12A2-4273-B7F2-C8AAE0027234}" destId="{F571D497-6D0C-48D5-9F14-16E9779D77E5}" srcOrd="0" destOrd="0" presId="urn:microsoft.com/office/officeart/2005/8/layout/cycle2"/>
    <dgm:cxn modelId="{F8908F08-BF10-48E0-89E1-ABCBA7A8525D}" srcId="{F4EE4CE3-7889-4E13-BD2D-05FA469D634F}" destId="{88FBC277-E82E-49E2-BA42-E1D42EF1EEE3}" srcOrd="0" destOrd="0" parTransId="{4AE97D64-0F59-49A9-93FD-80E7C4CFB2EF}" sibTransId="{8FF5E563-8817-4F01-8265-6A02CFF9FBCD}"/>
    <dgm:cxn modelId="{607A331B-408B-4529-B1CD-5432D42CAC32}" srcId="{F4EE4CE3-7889-4E13-BD2D-05FA469D634F}" destId="{768FE2E1-381C-460B-A7C8-33A92BAA57B8}" srcOrd="2" destOrd="0" parTransId="{DB5C4120-13AB-49D7-9D7E-A78BA30DA3EF}" sibTransId="{BDF5C1B6-2A12-4072-AA7F-F0C548400429}"/>
    <dgm:cxn modelId="{0CB1D577-4FFF-4C3E-86CB-613C42E3D2B9}" type="presOf" srcId="{F4EE4CE3-7889-4E13-BD2D-05FA469D634F}" destId="{CA6E4EA9-D01C-4BFC-A40C-04456C979DD7}" srcOrd="0" destOrd="0" presId="urn:microsoft.com/office/officeart/2005/8/layout/cycle2"/>
    <dgm:cxn modelId="{9A41CA8B-A142-4658-9A0A-1D0154C02852}" type="presOf" srcId="{88FBC277-E82E-49E2-BA42-E1D42EF1EEE3}" destId="{258EA04A-F484-4808-A595-10A09FEAF6DD}" srcOrd="0" destOrd="0" presId="urn:microsoft.com/office/officeart/2005/8/layout/cycle2"/>
    <dgm:cxn modelId="{3D3CD3C3-0D79-4765-A30A-A7C3359F47ED}" type="presOf" srcId="{51FEC5B1-96BB-419C-A348-10E9776F519D}" destId="{D83C04C6-0F41-4CAC-8178-3486EA5A803C}" srcOrd="0" destOrd="0" presId="urn:microsoft.com/office/officeart/2005/8/layout/cycle2"/>
    <dgm:cxn modelId="{69FE1401-6736-477C-99A8-613CE31BD229}" srcId="{F4EE4CE3-7889-4E13-BD2D-05FA469D634F}" destId="{F9AF57B8-12A2-4273-B7F2-C8AAE0027234}" srcOrd="4" destOrd="0" parTransId="{EF706AEB-36D8-46BB-BA27-232D5C007F28}" sibTransId="{FC87DB05-93A9-4470-9609-9E8D01A47247}"/>
    <dgm:cxn modelId="{D221D05E-9DBE-4F5D-A7C3-179AB363006D}" type="presOf" srcId="{F2E72430-9E03-44CD-A064-B6E64CE77C3A}" destId="{D00AB9D8-0AF9-45B8-866D-60B2E64D1FB3}" srcOrd="0" destOrd="0" presId="urn:microsoft.com/office/officeart/2005/8/layout/cycle2"/>
    <dgm:cxn modelId="{AFAD656D-2731-4670-901E-512D0CF7BF33}" type="presOf" srcId="{9E9E5649-90C5-4EDB-AC9E-8C224E91B440}" destId="{1F3ACAC7-F707-48BC-A465-BAAA979BF1C1}" srcOrd="1" destOrd="0" presId="urn:microsoft.com/office/officeart/2005/8/layout/cycle2"/>
    <dgm:cxn modelId="{22BAF4D2-A988-4145-83DD-77D1038413C5}" type="presOf" srcId="{9E9E5649-90C5-4EDB-AC9E-8C224E91B440}" destId="{96C867B4-B43F-449E-B64B-8FC810D30E09}" srcOrd="0" destOrd="0" presId="urn:microsoft.com/office/officeart/2005/8/layout/cycle2"/>
    <dgm:cxn modelId="{6B2EF481-5728-4C23-B3AC-ADC7FD51577A}" srcId="{F4EE4CE3-7889-4E13-BD2D-05FA469D634F}" destId="{9FD18481-C09F-4E95-974D-7B1CD571214D}" srcOrd="3" destOrd="0" parTransId="{A4C88086-7A14-4C7F-A67A-E635B9AC9ED3}" sibTransId="{9E9E5649-90C5-4EDB-AC9E-8C224E91B440}"/>
    <dgm:cxn modelId="{A5613BB3-2DC4-4AC2-AC4B-0ED8997A5CA7}" type="presOf" srcId="{8FF5E563-8817-4F01-8265-6A02CFF9FBCD}" destId="{EA682C2A-008C-48BB-87ED-B175405B0FA0}" srcOrd="1" destOrd="0" presId="urn:microsoft.com/office/officeart/2005/8/layout/cycle2"/>
    <dgm:cxn modelId="{D32C8F5A-138A-4273-987D-E82C717FBA43}" srcId="{F4EE4CE3-7889-4E13-BD2D-05FA469D634F}" destId="{F2E72430-9E03-44CD-A064-B6E64CE77C3A}" srcOrd="1" destOrd="0" parTransId="{31578187-35A0-4C75-98F2-D055755E69C8}" sibTransId="{51FEC5B1-96BB-419C-A348-10E9776F519D}"/>
    <dgm:cxn modelId="{363F56A5-301B-4211-821D-9C1793260381}" type="presOf" srcId="{FC87DB05-93A9-4470-9609-9E8D01A47247}" destId="{3C9FF5FC-7F39-498F-B385-80BC210FDE7F}" srcOrd="1" destOrd="0" presId="urn:microsoft.com/office/officeart/2005/8/layout/cycle2"/>
    <dgm:cxn modelId="{61047195-8942-4134-85C9-AED06A88717B}" type="presOf" srcId="{8FF5E563-8817-4F01-8265-6A02CFF9FBCD}" destId="{70098808-1987-4340-8F51-E91A98B98075}" srcOrd="0" destOrd="0" presId="urn:microsoft.com/office/officeart/2005/8/layout/cycle2"/>
    <dgm:cxn modelId="{430F07B4-EEBB-40CB-B167-C360619AEADE}" type="presOf" srcId="{9FD18481-C09F-4E95-974D-7B1CD571214D}" destId="{D6AA0854-8273-4657-8EA8-657711D0AF88}" srcOrd="0" destOrd="0" presId="urn:microsoft.com/office/officeart/2005/8/layout/cycle2"/>
    <dgm:cxn modelId="{20BD9486-13C6-4841-9880-D76AEF1BBEBD}" type="presOf" srcId="{FC87DB05-93A9-4470-9609-9E8D01A47247}" destId="{840E2E57-B5F9-472E-9520-18261058905E}" srcOrd="0" destOrd="0" presId="urn:microsoft.com/office/officeart/2005/8/layout/cycle2"/>
    <dgm:cxn modelId="{212C4E44-F0FD-4CB1-A9D9-9643F25285BA}" type="presOf" srcId="{768FE2E1-381C-460B-A7C8-33A92BAA57B8}" destId="{E4B01924-7A4A-4980-960F-CA12450C70DC}" srcOrd="0" destOrd="0" presId="urn:microsoft.com/office/officeart/2005/8/layout/cycle2"/>
    <dgm:cxn modelId="{BD7C4389-28BE-48FB-96D6-D5ECC0AD9AC8}" type="presOf" srcId="{51FEC5B1-96BB-419C-A348-10E9776F519D}" destId="{7A731B8E-35BA-43B7-80F7-0A1AB81F920A}" srcOrd="1" destOrd="0" presId="urn:microsoft.com/office/officeart/2005/8/layout/cycle2"/>
    <dgm:cxn modelId="{34C77EE3-47A8-441D-A714-F4E86A829BBC}" type="presOf" srcId="{BDF5C1B6-2A12-4072-AA7F-F0C548400429}" destId="{A5B6635B-8A77-4B15-B18A-9F9F34E21097}" srcOrd="1" destOrd="0" presId="urn:microsoft.com/office/officeart/2005/8/layout/cycle2"/>
    <dgm:cxn modelId="{78BEAF2A-CA27-4050-A2AF-F2893C1F3446}" type="presOf" srcId="{BDF5C1B6-2A12-4072-AA7F-F0C548400429}" destId="{62D7EC13-33FE-4B64-BD5F-9E00B46ACF9A}" srcOrd="0" destOrd="0" presId="urn:microsoft.com/office/officeart/2005/8/layout/cycle2"/>
    <dgm:cxn modelId="{54B0F3A9-A3DB-4F4C-AF31-AE109E996184}" type="presParOf" srcId="{CA6E4EA9-D01C-4BFC-A40C-04456C979DD7}" destId="{258EA04A-F484-4808-A595-10A09FEAF6DD}" srcOrd="0" destOrd="0" presId="urn:microsoft.com/office/officeart/2005/8/layout/cycle2"/>
    <dgm:cxn modelId="{85E487A6-9F12-4786-9233-4B447C50DFAF}" type="presParOf" srcId="{CA6E4EA9-D01C-4BFC-A40C-04456C979DD7}" destId="{70098808-1987-4340-8F51-E91A98B98075}" srcOrd="1" destOrd="0" presId="urn:microsoft.com/office/officeart/2005/8/layout/cycle2"/>
    <dgm:cxn modelId="{26111405-BB3E-4FBA-8951-DD40F7505054}" type="presParOf" srcId="{70098808-1987-4340-8F51-E91A98B98075}" destId="{EA682C2A-008C-48BB-87ED-B175405B0FA0}" srcOrd="0" destOrd="0" presId="urn:microsoft.com/office/officeart/2005/8/layout/cycle2"/>
    <dgm:cxn modelId="{AF61E868-7965-469B-9D49-CDFF3828CD8B}" type="presParOf" srcId="{CA6E4EA9-D01C-4BFC-A40C-04456C979DD7}" destId="{D00AB9D8-0AF9-45B8-866D-60B2E64D1FB3}" srcOrd="2" destOrd="0" presId="urn:microsoft.com/office/officeart/2005/8/layout/cycle2"/>
    <dgm:cxn modelId="{C45A29A9-B2F0-400D-83CB-0CECA373DC6A}" type="presParOf" srcId="{CA6E4EA9-D01C-4BFC-A40C-04456C979DD7}" destId="{D83C04C6-0F41-4CAC-8178-3486EA5A803C}" srcOrd="3" destOrd="0" presId="urn:microsoft.com/office/officeart/2005/8/layout/cycle2"/>
    <dgm:cxn modelId="{0D9D3D1A-7DB3-49F3-85A0-5808913A41B7}" type="presParOf" srcId="{D83C04C6-0F41-4CAC-8178-3486EA5A803C}" destId="{7A731B8E-35BA-43B7-80F7-0A1AB81F920A}" srcOrd="0" destOrd="0" presId="urn:microsoft.com/office/officeart/2005/8/layout/cycle2"/>
    <dgm:cxn modelId="{A0C1900F-54BE-4FAA-8822-AF57AC38CEC7}" type="presParOf" srcId="{CA6E4EA9-D01C-4BFC-A40C-04456C979DD7}" destId="{E4B01924-7A4A-4980-960F-CA12450C70DC}" srcOrd="4" destOrd="0" presId="urn:microsoft.com/office/officeart/2005/8/layout/cycle2"/>
    <dgm:cxn modelId="{7166ACA8-D630-4071-B29C-AEF91FC3CB40}" type="presParOf" srcId="{CA6E4EA9-D01C-4BFC-A40C-04456C979DD7}" destId="{62D7EC13-33FE-4B64-BD5F-9E00B46ACF9A}" srcOrd="5" destOrd="0" presId="urn:microsoft.com/office/officeart/2005/8/layout/cycle2"/>
    <dgm:cxn modelId="{EFA13D36-2F50-4CCD-B744-29DC5E5DA39D}" type="presParOf" srcId="{62D7EC13-33FE-4B64-BD5F-9E00B46ACF9A}" destId="{A5B6635B-8A77-4B15-B18A-9F9F34E21097}" srcOrd="0" destOrd="0" presId="urn:microsoft.com/office/officeart/2005/8/layout/cycle2"/>
    <dgm:cxn modelId="{37181527-39B5-49E0-914E-AFB7D2C45AE5}" type="presParOf" srcId="{CA6E4EA9-D01C-4BFC-A40C-04456C979DD7}" destId="{D6AA0854-8273-4657-8EA8-657711D0AF88}" srcOrd="6" destOrd="0" presId="urn:microsoft.com/office/officeart/2005/8/layout/cycle2"/>
    <dgm:cxn modelId="{0AC14746-330E-488F-B2BB-E20024EB1D33}" type="presParOf" srcId="{CA6E4EA9-D01C-4BFC-A40C-04456C979DD7}" destId="{96C867B4-B43F-449E-B64B-8FC810D30E09}" srcOrd="7" destOrd="0" presId="urn:microsoft.com/office/officeart/2005/8/layout/cycle2"/>
    <dgm:cxn modelId="{E3582F6E-DFC3-4BFC-8B7E-A6BBF046A242}" type="presParOf" srcId="{96C867B4-B43F-449E-B64B-8FC810D30E09}" destId="{1F3ACAC7-F707-48BC-A465-BAAA979BF1C1}" srcOrd="0" destOrd="0" presId="urn:microsoft.com/office/officeart/2005/8/layout/cycle2"/>
    <dgm:cxn modelId="{302D6536-D868-491A-BC61-7C320AADC653}" type="presParOf" srcId="{CA6E4EA9-D01C-4BFC-A40C-04456C979DD7}" destId="{F571D497-6D0C-48D5-9F14-16E9779D77E5}" srcOrd="8" destOrd="0" presId="urn:microsoft.com/office/officeart/2005/8/layout/cycle2"/>
    <dgm:cxn modelId="{C64F37F8-F72B-4D75-857C-21335135821E}" type="presParOf" srcId="{CA6E4EA9-D01C-4BFC-A40C-04456C979DD7}" destId="{840E2E57-B5F9-472E-9520-18261058905E}" srcOrd="9" destOrd="0" presId="urn:microsoft.com/office/officeart/2005/8/layout/cycle2"/>
    <dgm:cxn modelId="{BFDB4215-DB2A-447A-838F-DE6C604C8AE1}" type="presParOf" srcId="{840E2E57-B5F9-472E-9520-18261058905E}" destId="{3C9FF5FC-7F39-498F-B385-80BC210FDE7F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newsfla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2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_____Microsoft_Office_Excel3.xls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642918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7030A0"/>
                </a:solidFill>
              </a:rPr>
              <a:t>Обобщение  опыта классного руководителя</a:t>
            </a:r>
            <a:br>
              <a:rPr lang="ru-RU" sz="4000" b="1" i="1" dirty="0" smtClean="0">
                <a:solidFill>
                  <a:srgbClr val="7030A0"/>
                </a:solidFill>
              </a:rPr>
            </a:br>
            <a:r>
              <a:rPr lang="ru-RU" sz="4000" b="1" i="1" dirty="0" smtClean="0">
                <a:solidFill>
                  <a:srgbClr val="7030A0"/>
                </a:solidFill>
              </a:rPr>
              <a:t>5 класса</a:t>
            </a:r>
            <a:br>
              <a:rPr lang="ru-RU" sz="4000" b="1" i="1" dirty="0" smtClean="0">
                <a:solidFill>
                  <a:srgbClr val="7030A0"/>
                </a:solidFill>
              </a:rPr>
            </a:br>
            <a:r>
              <a:rPr lang="ru-RU" sz="4000" b="1" i="1" dirty="0" smtClean="0">
                <a:solidFill>
                  <a:srgbClr val="7030A0"/>
                </a:solidFill>
              </a:rPr>
              <a:t>Волковой Ольги Леонидовны</a:t>
            </a:r>
            <a:br>
              <a:rPr lang="ru-RU" sz="4000" b="1" i="1" dirty="0" smtClean="0">
                <a:solidFill>
                  <a:srgbClr val="7030A0"/>
                </a:solidFill>
              </a:rPr>
            </a:br>
            <a:r>
              <a:rPr lang="ru-RU" sz="4000" b="1" i="1" dirty="0" smtClean="0">
                <a:solidFill>
                  <a:srgbClr val="7030A0"/>
                </a:solidFill>
              </a:rPr>
              <a:t/>
            </a:r>
            <a:br>
              <a:rPr lang="ru-RU" sz="4000" b="1" i="1" dirty="0" smtClean="0">
                <a:solidFill>
                  <a:srgbClr val="7030A0"/>
                </a:solidFill>
              </a:rPr>
            </a:br>
            <a:r>
              <a:rPr lang="ru-RU" sz="4000" b="1" i="1" dirty="0" smtClean="0">
                <a:solidFill>
                  <a:srgbClr val="7030A0"/>
                </a:solidFill>
              </a:rPr>
              <a:t>МБОУ «</a:t>
            </a:r>
            <a:r>
              <a:rPr lang="ru-RU" sz="4000" b="1" i="1" dirty="0" err="1" smtClean="0">
                <a:solidFill>
                  <a:srgbClr val="7030A0"/>
                </a:solidFill>
              </a:rPr>
              <a:t>Ливенская</a:t>
            </a:r>
            <a:r>
              <a:rPr lang="ru-RU" sz="4000" b="1" i="1" dirty="0" smtClean="0">
                <a:solidFill>
                  <a:srgbClr val="7030A0"/>
                </a:solidFill>
              </a:rPr>
              <a:t> СОШ №2»</a:t>
            </a:r>
            <a:br>
              <a:rPr lang="ru-RU" sz="4000" b="1" i="1" dirty="0" smtClean="0">
                <a:solidFill>
                  <a:srgbClr val="7030A0"/>
                </a:solidFill>
              </a:rPr>
            </a:br>
            <a:r>
              <a:rPr lang="ru-RU" sz="4000" b="1" i="1" dirty="0" smtClean="0">
                <a:solidFill>
                  <a:srgbClr val="7030A0"/>
                </a:solidFill>
              </a:rPr>
              <a:t>Красногвардейского района</a:t>
            </a:r>
            <a:br>
              <a:rPr lang="ru-RU" sz="4000" b="1" i="1" dirty="0" smtClean="0">
                <a:solidFill>
                  <a:srgbClr val="7030A0"/>
                </a:solidFill>
              </a:rPr>
            </a:br>
            <a:r>
              <a:rPr lang="ru-RU" sz="4000" b="1" i="1" dirty="0" smtClean="0">
                <a:solidFill>
                  <a:srgbClr val="7030A0"/>
                </a:solidFill>
              </a:rPr>
              <a:t>Белгородской области</a:t>
            </a:r>
            <a:endParaRPr lang="ru-RU" sz="40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571480"/>
            <a:ext cx="85725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 формировании у учащихся потребности в здоровом образе жизни, надо делать упор на формирование у детей ценностного отношения к  собственному здоровью; на освоение навыков правильного питания как составной части здорового образа жизни. А для этого надо   создать условия для формирования правильного отношения к своему  здоровью через понятие здорового питания. При этом  должны решаться первоочередные задачи: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000100" y="571480"/>
          <a:ext cx="7500990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2786058"/>
            <a:ext cx="828680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-развитие представлений о правилах этикета, связанных с питанием, осознание того, что навыки этикета являются частью общей культуры личности;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-развитие творческих способностей, интереса к познавательной деятельности.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928802"/>
            <a:ext cx="85011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-пробуждение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детей интереса к народным традициям, связанным с питанием и здоровьем;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142852"/>
            <a:ext cx="70723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При проведении классных  мероприятий, посвященных правильному питанию,     ставлю  следующие </a:t>
            </a:r>
            <a:r>
              <a:rPr lang="ru-RU" sz="2800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2800" b="1" dirty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 формирования потребности в здоровом образе жизни:</a:t>
            </a:r>
            <a:endParaRPr lang="ru-RU" sz="3200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000108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здоровьесберегающая инфраструктура ОУ (Состояние и содержание здания и помещений школы в соответствии с гигиеническими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нормативами. Фактически следует понимать наличие или отсутствие в инфраструктуре ОУ тех условий, того комплекса мер и системных мероприятий, которые обеспечивают «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здоровьесберегающую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образовательную среду», особо выделяя условия формирования ценности здоровья и здорового образа жизни);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рациональная организация учебного процесса (Соблюдение гигиенических норм и требований к организации и объему учебной 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внеучебной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нагрузки (домашние задания) учащихся на всех этапах обучения;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-организация физкультурно-оздоровительной работы (Полноценная и эффективная работа со всеми учащимися (на уроках физкультуры, в секциях и т. п.).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санитарно-гигиеническое образование и воспитание учащихся (Включение в систему работы ОУ образовательных программ, направленных на формирование ЗОЖ); 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санитарно-гигиеническое образование и воспитание педагогов и родителей (Лекции, семинары, консультации, курсы по различным вопросам роста и развития ребенка, его здоровья, факторов положительно и отрицательно влияющих на здоровье, и т. п.); 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профилактика и динамическое наблюдение за состоянием здоровья (Регулярный анализ и обсуждение на педсоветах данных о состоянии здоровья школьников, доступность сведений для каждого педагога; регулярный анализ результатов динамических наблюдений за состоянием здоровья и их обсуждение с педагогами, родителями).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85728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1D4BB3"/>
                </a:solidFill>
              </a:rPr>
              <a:t>Для проведения работы </a:t>
            </a:r>
            <a:r>
              <a:rPr lang="ru-RU" sz="2400" b="1" dirty="0" smtClean="0">
                <a:solidFill>
                  <a:srgbClr val="1D4BB3"/>
                </a:solidFill>
              </a:rPr>
              <a:t>по этим </a:t>
            </a:r>
            <a:r>
              <a:rPr lang="ru-RU" sz="2400" b="1" dirty="0" smtClean="0">
                <a:solidFill>
                  <a:srgbClr val="1D4BB3"/>
                </a:solidFill>
              </a:rPr>
              <a:t>направлениям </a:t>
            </a:r>
            <a:r>
              <a:rPr lang="ru-RU" sz="2400" b="1" dirty="0" smtClean="0">
                <a:solidFill>
                  <a:srgbClr val="1D4BB3"/>
                </a:solidFill>
              </a:rPr>
              <a:t>необходимо правильно </a:t>
            </a:r>
            <a:r>
              <a:rPr lang="ru-RU" sz="2400" b="1" dirty="0" smtClean="0">
                <a:solidFill>
                  <a:srgbClr val="1D4BB3"/>
                </a:solidFill>
              </a:rPr>
              <a:t>поставить </a:t>
            </a:r>
            <a:r>
              <a:rPr lang="ru-RU" sz="2400" b="1" dirty="0" smtClean="0">
                <a:solidFill>
                  <a:srgbClr val="1D4BB3"/>
                </a:solidFill>
              </a:rPr>
              <a:t>следующие задачи</a:t>
            </a:r>
            <a:r>
              <a:rPr lang="ru-RU" sz="2400" b="1" dirty="0" smtClean="0">
                <a:solidFill>
                  <a:srgbClr val="1D4BB3"/>
                </a:solidFill>
              </a:rPr>
              <a:t>:</a:t>
            </a:r>
          </a:p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- изучить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теоретические основы формирования здорового образа жизни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подростков;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- определить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условие формирования здорового образа жизни у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подростков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- внедрять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здоровьесберегающие  технологии  для  укрепления  здоровья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школьника;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- сформировать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 учащихся необходимый уровень грамотности по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вопросам ЗОЖ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- повысить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интерес к спортивным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мероприятиям;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- систематически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проводить мониторинг диагностики здоровья и состояния учащихся.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40108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rgbClr val="FF0000"/>
                </a:solidFill>
              </a:rPr>
              <a:t>А для достижения цели и решения поставленных задач необходимо использовать  следующие методы: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000068" y="1397000"/>
          <a:ext cx="8143932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Главные участники всей моей работы: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1524000" y="1500174"/>
          <a:ext cx="6096000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Тематика </a:t>
            </a:r>
            <a:r>
              <a:rPr lang="ru-RU" sz="5400" dirty="0" smtClean="0"/>
              <a:t>мероприятий,</a:t>
            </a:r>
            <a:br>
              <a:rPr lang="ru-RU" sz="5400" dirty="0" smtClean="0"/>
            </a:br>
            <a:r>
              <a:rPr lang="ru-RU" sz="5400" dirty="0" smtClean="0"/>
              <a:t>направленных </a:t>
            </a:r>
            <a:r>
              <a:rPr lang="ru-RU" sz="5400" dirty="0" smtClean="0"/>
              <a:t>на привитие навыков здорового образа жизни:</a:t>
            </a:r>
            <a:endParaRPr lang="ru-RU" sz="54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но 1 2"/>
          <p:cNvSpPr/>
          <p:nvPr/>
        </p:nvSpPr>
        <p:spPr>
          <a:xfrm>
            <a:off x="0" y="2357430"/>
            <a:ext cx="1714480" cy="157163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Лесная аптека</a:t>
            </a:r>
            <a:endParaRPr lang="ru-RU" dirty="0"/>
          </a:p>
        </p:txBody>
      </p:sp>
      <p:sp>
        <p:nvSpPr>
          <p:cNvPr id="4" name="Пятно 1 3"/>
          <p:cNvSpPr/>
          <p:nvPr/>
        </p:nvSpPr>
        <p:spPr>
          <a:xfrm>
            <a:off x="0" y="1071546"/>
            <a:ext cx="2643206" cy="157163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Где прячутся витамины</a:t>
            </a:r>
            <a:endParaRPr lang="ru-RU" dirty="0"/>
          </a:p>
        </p:txBody>
      </p:sp>
      <p:sp>
        <p:nvSpPr>
          <p:cNvPr id="5" name="Пятно 1 4"/>
          <p:cNvSpPr/>
          <p:nvPr/>
        </p:nvSpPr>
        <p:spPr>
          <a:xfrm>
            <a:off x="1857356" y="1785926"/>
            <a:ext cx="2428892" cy="185738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Праздник молока</a:t>
            </a:r>
            <a:endParaRPr lang="ru-RU" dirty="0"/>
          </a:p>
        </p:txBody>
      </p:sp>
      <p:sp>
        <p:nvSpPr>
          <p:cNvPr id="6" name="Пятно 1 5"/>
          <p:cNvSpPr/>
          <p:nvPr/>
        </p:nvSpPr>
        <p:spPr>
          <a:xfrm>
            <a:off x="0" y="4643446"/>
            <a:ext cx="2143108" cy="221455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Каша из топора</a:t>
            </a:r>
            <a:endParaRPr lang="ru-RU" dirty="0"/>
          </a:p>
        </p:txBody>
      </p:sp>
      <p:sp>
        <p:nvSpPr>
          <p:cNvPr id="7" name="Пятно 1 6"/>
          <p:cNvSpPr/>
          <p:nvPr/>
        </p:nvSpPr>
        <p:spPr>
          <a:xfrm>
            <a:off x="2714612" y="4857760"/>
            <a:ext cx="2857520" cy="200024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Русская трапеза</a:t>
            </a:r>
            <a:endParaRPr lang="ru-RU" dirty="0"/>
          </a:p>
        </p:txBody>
      </p:sp>
      <p:sp>
        <p:nvSpPr>
          <p:cNvPr id="8" name="Пятно 1 7"/>
          <p:cNvSpPr/>
          <p:nvPr/>
        </p:nvSpPr>
        <p:spPr>
          <a:xfrm>
            <a:off x="714348" y="3500438"/>
            <a:ext cx="2643206" cy="178595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Витаминная азбука</a:t>
            </a:r>
            <a:endParaRPr lang="ru-RU" dirty="0"/>
          </a:p>
        </p:txBody>
      </p:sp>
      <p:sp>
        <p:nvSpPr>
          <p:cNvPr id="9" name="Пятно 1 8"/>
          <p:cNvSpPr/>
          <p:nvPr/>
        </p:nvSpPr>
        <p:spPr>
          <a:xfrm>
            <a:off x="3143240" y="571480"/>
            <a:ext cx="2643206" cy="170021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Школа против наркотиков</a:t>
            </a:r>
            <a:endParaRPr lang="ru-RU" dirty="0"/>
          </a:p>
        </p:txBody>
      </p:sp>
      <p:sp>
        <p:nvSpPr>
          <p:cNvPr id="10" name="Пятно 1 9"/>
          <p:cNvSpPr/>
          <p:nvPr/>
        </p:nvSpPr>
        <p:spPr>
          <a:xfrm>
            <a:off x="3071802" y="3286124"/>
            <a:ext cx="2571768" cy="170021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Формула правильного питания</a:t>
            </a:r>
            <a:endParaRPr lang="ru-RU" dirty="0"/>
          </a:p>
        </p:txBody>
      </p:sp>
      <p:sp>
        <p:nvSpPr>
          <p:cNvPr id="11" name="Пятно 1 10"/>
          <p:cNvSpPr/>
          <p:nvPr/>
        </p:nvSpPr>
        <p:spPr>
          <a:xfrm>
            <a:off x="5429256" y="214290"/>
            <a:ext cx="2000264" cy="185738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Советы доктора Воды</a:t>
            </a:r>
            <a:endParaRPr lang="ru-RU" dirty="0"/>
          </a:p>
        </p:txBody>
      </p:sp>
      <p:sp>
        <p:nvSpPr>
          <p:cNvPr id="12" name="Пятно 1 11"/>
          <p:cNvSpPr/>
          <p:nvPr/>
        </p:nvSpPr>
        <p:spPr>
          <a:xfrm>
            <a:off x="4143372" y="1857364"/>
            <a:ext cx="2500330" cy="162878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Спорт вместо наркотиков</a:t>
            </a:r>
            <a:endParaRPr lang="ru-RU" dirty="0"/>
          </a:p>
        </p:txBody>
      </p:sp>
      <p:sp>
        <p:nvSpPr>
          <p:cNvPr id="13" name="Пятно 1 12"/>
          <p:cNvSpPr/>
          <p:nvPr/>
        </p:nvSpPr>
        <p:spPr>
          <a:xfrm>
            <a:off x="5214942" y="5143512"/>
            <a:ext cx="2128846" cy="171448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Дни здоровья</a:t>
            </a:r>
            <a:endParaRPr lang="ru-RU" dirty="0"/>
          </a:p>
        </p:txBody>
      </p:sp>
      <p:sp>
        <p:nvSpPr>
          <p:cNvPr id="14" name="Пятно 1 13"/>
          <p:cNvSpPr/>
          <p:nvPr/>
        </p:nvSpPr>
        <p:spPr>
          <a:xfrm>
            <a:off x="7000892" y="4357694"/>
            <a:ext cx="2143108" cy="207167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Откуда берутся </a:t>
            </a:r>
            <a:r>
              <a:rPr lang="ru-RU" dirty="0" err="1" smtClean="0"/>
              <a:t>грязнули</a:t>
            </a:r>
            <a:endParaRPr lang="ru-RU" dirty="0"/>
          </a:p>
        </p:txBody>
      </p:sp>
      <p:sp>
        <p:nvSpPr>
          <p:cNvPr id="15" name="Пятно 1 14"/>
          <p:cNvSpPr/>
          <p:nvPr/>
        </p:nvSpPr>
        <p:spPr>
          <a:xfrm>
            <a:off x="7072330" y="0"/>
            <a:ext cx="2071670" cy="242886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Веселые старты</a:t>
            </a:r>
            <a:endParaRPr lang="ru-RU" dirty="0"/>
          </a:p>
        </p:txBody>
      </p:sp>
      <p:sp>
        <p:nvSpPr>
          <p:cNvPr id="16" name="Пятно 1 15"/>
          <p:cNvSpPr/>
          <p:nvPr/>
        </p:nvSpPr>
        <p:spPr>
          <a:xfrm>
            <a:off x="5214942" y="3143248"/>
            <a:ext cx="2500330" cy="221457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здоровом </a:t>
            </a:r>
            <a:r>
              <a:rPr lang="ru-RU" dirty="0" err="1" smtClean="0"/>
              <a:t>теле-здоровый</a:t>
            </a:r>
            <a:r>
              <a:rPr lang="ru-RU" dirty="0" smtClean="0"/>
              <a:t> дух</a:t>
            </a:r>
            <a:endParaRPr lang="ru-RU" dirty="0"/>
          </a:p>
        </p:txBody>
      </p:sp>
      <p:sp>
        <p:nvSpPr>
          <p:cNvPr id="17" name="Пятно 1 16"/>
          <p:cNvSpPr/>
          <p:nvPr/>
        </p:nvSpPr>
        <p:spPr>
          <a:xfrm>
            <a:off x="6500826" y="2071678"/>
            <a:ext cx="2486036" cy="220028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Где и как готовят пищу</a:t>
            </a:r>
            <a:endParaRPr lang="ru-RU" dirty="0"/>
          </a:p>
        </p:txBody>
      </p:sp>
      <p:sp>
        <p:nvSpPr>
          <p:cNvPr id="18" name="Пятно 1 17"/>
          <p:cNvSpPr/>
          <p:nvPr/>
        </p:nvSpPr>
        <p:spPr>
          <a:xfrm>
            <a:off x="857224" y="0"/>
            <a:ext cx="2643206" cy="157161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Дорога  к доброму здоровью</a:t>
            </a:r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857232"/>
            <a:ext cx="8072494" cy="578647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214290"/>
            <a:ext cx="708660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Ожидаемые результаты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928668"/>
          <a:ext cx="7786742" cy="5214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86742"/>
              </a:tblGrid>
              <a:tr h="490584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функциональных возможностей организма учащихся</a:t>
                      </a:r>
                      <a:endParaRPr lang="ru-RU" dirty="0"/>
                    </a:p>
                  </a:txBody>
                  <a:tcPr/>
                </a:tc>
              </a:tr>
              <a:tr h="846761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Рост уровня физического развития и физической подготовленности школьников</a:t>
                      </a:r>
                      <a:endParaRPr lang="ru-RU" dirty="0"/>
                    </a:p>
                  </a:txBody>
                  <a:tcPr/>
                </a:tc>
              </a:tr>
              <a:tr h="846761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мотивации к двигательной деятельности, здоровому образу жизни.</a:t>
                      </a:r>
                      <a:endParaRPr lang="ru-RU" dirty="0"/>
                    </a:p>
                  </a:txBody>
                  <a:tcPr/>
                </a:tc>
              </a:tr>
              <a:tr h="490584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приоритета здорового образа жизни</a:t>
                      </a:r>
                      <a:endParaRPr lang="ru-RU" dirty="0"/>
                    </a:p>
                  </a:txBody>
                  <a:tcPr/>
                </a:tc>
              </a:tr>
              <a:tr h="846761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уровня самостоятельности и активности школьников в двигательной деятельности</a:t>
                      </a:r>
                      <a:endParaRPr lang="ru-RU" dirty="0"/>
                    </a:p>
                  </a:txBody>
                  <a:tcPr/>
                </a:tc>
              </a:tr>
              <a:tr h="846761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профессиональной компетенции и заинтересованности педагогов в сохранении и укреплении здоровья школьников</a:t>
                      </a:r>
                      <a:endParaRPr lang="ru-RU" dirty="0"/>
                    </a:p>
                  </a:txBody>
                  <a:tcPr/>
                </a:tc>
              </a:tr>
              <a:tr h="846761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Поддержка родителями деятельности школы по воспитанию здоровых детей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0232" y="214290"/>
            <a:ext cx="44291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Тема опыта</a:t>
            </a:r>
            <a:endParaRPr lang="ru-RU" sz="4000" i="1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1643050"/>
            <a:ext cx="7715304" cy="3286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«Классный руководитель- организатор видов деятельности учащихся, способствующих формированию потребности в здоровом образе жизни»</a:t>
            </a:r>
            <a:endParaRPr lang="ru-RU" sz="4000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858280" cy="785794"/>
          </a:xfrm>
        </p:spPr>
        <p:txBody>
          <a:bodyPr/>
          <a:lstStyle/>
          <a:p>
            <a:r>
              <a:rPr lang="ru-RU" b="1" dirty="0" smtClean="0">
                <a:solidFill>
                  <a:srgbClr val="FF6699"/>
                </a:solidFill>
                <a:latin typeface="Times New Roman" pitchFamily="18" charset="0"/>
                <a:cs typeface="Times New Roman" pitchFamily="18" charset="0"/>
              </a:rPr>
              <a:t>Результативность работы</a:t>
            </a:r>
            <a:endParaRPr lang="ru-RU" b="1" dirty="0">
              <a:solidFill>
                <a:srgbClr val="FF66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733246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-около 60% учащихся класса в системе занимаются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спортом,  посещают различные спортивные секции, что помогает повысить общий уровень здоровья, 90% ребят утверждают, что у них нет вредных привычек;</a:t>
            </a:r>
          </a:p>
          <a:p>
            <a:pPr lvl="0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-в классе на треть снизилось число пропусков по болезни. повысилось качество образования и показатели по устным предметам; </a:t>
            </a:r>
          </a:p>
          <a:p>
            <a:pPr lvl="0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-среди учащихся класса есть победители и призёры школьных, районных    соревнований;</a:t>
            </a:r>
          </a:p>
          <a:p>
            <a:pPr lvl="0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-родители стали неизменными участниками  различных внеклассных мероприятий в классе, и они более спокойны за своих ребят;</a:t>
            </a:r>
          </a:p>
          <a:p>
            <a:pPr lvl="0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-отмечается и положительная социальная адаптивность ребят, это и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социальных установок, высокий уровень развития коммуникативных качеств, высокая степень социальной адаптации - в классе нет правонарушений;</a:t>
            </a:r>
          </a:p>
          <a:p>
            <a:pPr lvl="0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-повысился интерес учащихся к урокам здоровья  (93% детей считают, что уроки здоровья нужны, а 85% - используют полученную информацию в жизни).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/>
          </p:cNvGraphicFramePr>
          <p:nvPr/>
        </p:nvGraphicFramePr>
        <p:xfrm>
          <a:off x="1214414" y="1000108"/>
          <a:ext cx="6858048" cy="2571768"/>
        </p:xfrm>
        <a:graphic>
          <a:graphicData uri="http://schemas.openxmlformats.org/presentationml/2006/ole">
            <p:oleObj spid="_x0000_s3074" name="Диаграмма" r:id="rId3" imgW="4095731" imgH="1447949" progId="Excel.Chart.8">
              <p:embed/>
            </p:oleObj>
          </a:graphicData>
        </a:graphic>
      </p:graphicFrame>
      <p:pic>
        <p:nvPicPr>
          <p:cNvPr id="3073" name="Диаграмма 2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3929066"/>
            <a:ext cx="6715172" cy="2928934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91440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Результативность в диаграммах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.Количество учащихся в возрасте 12-15лет отвечали на вопросы о курении в начале 2007-2008 учебного года и   в конце 2007-2008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уч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года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3571876"/>
            <a:ext cx="941923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2. Количество учащихся, занимающихся в спортивных секциях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2"/>
          <p:cNvGraphicFramePr>
            <a:graphicFrameLocks/>
          </p:cNvGraphicFramePr>
          <p:nvPr/>
        </p:nvGraphicFramePr>
        <p:xfrm>
          <a:off x="1785918" y="857232"/>
          <a:ext cx="6072230" cy="2500330"/>
        </p:xfrm>
        <a:graphic>
          <a:graphicData uri="http://schemas.openxmlformats.org/presentationml/2006/ole">
            <p:oleObj spid="_x0000_s38914" name="Диаграмма" r:id="rId3" imgW="4143375" imgH="1504950" progId="Excel.Chart.8">
              <p:embed/>
            </p:oleObj>
          </a:graphicData>
        </a:graphic>
      </p:graphicFrame>
      <p:graphicFrame>
        <p:nvGraphicFramePr>
          <p:cNvPr id="38913" name="Object 1"/>
          <p:cNvGraphicFramePr>
            <a:graphicFrameLocks/>
          </p:cNvGraphicFramePr>
          <p:nvPr/>
        </p:nvGraphicFramePr>
        <p:xfrm>
          <a:off x="1785918" y="3857628"/>
          <a:ext cx="6143668" cy="3000372"/>
        </p:xfrm>
        <a:graphic>
          <a:graphicData uri="http://schemas.openxmlformats.org/presentationml/2006/ole">
            <p:oleObj spid="_x0000_s38913" name="Диаграмма" r:id="rId4" imgW="4143236" imgH="1733587" progId="Excel.Chart.8">
              <p:embed/>
            </p:oleObj>
          </a:graphicData>
        </a:graphic>
      </p:graphicFrame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214290"/>
            <a:ext cx="91440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3.Диаграмма пропусков по болезни учащихся , ведущих активный здоровый образ жизни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3500438"/>
            <a:ext cx="8633197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4.Диаграмма интереса у учащихся к ведению здорового образа жизни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21049442">
            <a:off x="500034" y="857232"/>
            <a:ext cx="8229600" cy="5143536"/>
          </a:xfrm>
        </p:spPr>
        <p:txBody>
          <a:bodyPr>
            <a:normAutofit/>
          </a:bodyPr>
          <a:lstStyle/>
          <a:p>
            <a:pPr algn="ctr"/>
            <a:r>
              <a:rPr lang="ru-RU" sz="7200" b="1" i="1" dirty="0" smtClean="0">
                <a:solidFill>
                  <a:srgbClr val="FF3399"/>
                </a:solidFill>
              </a:rPr>
              <a:t>Спасибо за </a:t>
            </a:r>
            <a:r>
              <a:rPr lang="ru-RU" sz="7200" b="1" i="1" dirty="0" smtClean="0">
                <a:solidFill>
                  <a:srgbClr val="FF3399"/>
                </a:solidFill>
              </a:rPr>
              <a:t>внимание!</a:t>
            </a:r>
            <a:endParaRPr lang="ru-RU" sz="7200" b="1" i="1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1142984"/>
            <a:ext cx="850112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«Забота о здоровье – это важнейший труд воспитателя.</a:t>
            </a:r>
            <a:br>
              <a:rPr lang="ru-RU" sz="36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От жизнедеятельности, бодрости детей зависит их духовная жизнь, мировоззрение, умственное развитие, прочность знаний, вера в свои силы…»</a:t>
            </a:r>
            <a:br>
              <a:rPr lang="ru-RU" sz="36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В.А.Сухомлинский.</a:t>
            </a:r>
            <a:endParaRPr lang="ru-RU" sz="3600" dirty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81439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Здоровье- это состояние полного физического, духовного и социального благополучия, а не только отсутствие болезней и других дефектов </a:t>
            </a:r>
            <a:r>
              <a:rPr lang="ru-RU" sz="36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организма!</a:t>
            </a:r>
            <a:endParaRPr lang="ru-RU" sz="3600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2214554"/>
            <a:ext cx="3571868" cy="340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3667597"/>
            <a:ext cx="5500695" cy="3190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1785926"/>
            <a:ext cx="828677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5%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выпускников школ являются здоровыми,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80%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выпускников  имеют хронические заболевания,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50%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выпускников – имеют морфофизиологические отклонения,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70%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выпускников страдают нервно-психическими расстройствами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4124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Данные Минздрава РФ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719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Правильный пятиугольник 2"/>
          <p:cNvSpPr/>
          <p:nvPr/>
        </p:nvSpPr>
        <p:spPr>
          <a:xfrm>
            <a:off x="3286116" y="2285992"/>
            <a:ext cx="2571768" cy="178595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Элементы</a:t>
            </a:r>
          </a:p>
          <a:p>
            <a:pPr algn="ctr"/>
            <a:r>
              <a:rPr lang="ru-RU" dirty="0" smtClean="0"/>
              <a:t> образа</a:t>
            </a:r>
          </a:p>
          <a:p>
            <a:pPr algn="ctr"/>
            <a:r>
              <a:rPr lang="ru-RU" dirty="0" smtClean="0"/>
              <a:t>жизни</a:t>
            </a:r>
            <a:endParaRPr lang="ru-RU" dirty="0"/>
          </a:p>
        </p:txBody>
      </p:sp>
      <p:cxnSp>
        <p:nvCxnSpPr>
          <p:cNvPr id="5" name="Прямая со стрелкой 4"/>
          <p:cNvCxnSpPr>
            <a:stCxn id="3" idx="5"/>
          </p:cNvCxnSpPr>
          <p:nvPr/>
        </p:nvCxnSpPr>
        <p:spPr>
          <a:xfrm flipV="1">
            <a:off x="5857881" y="2928934"/>
            <a:ext cx="642945" cy="392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3" idx="4"/>
          </p:cNvCxnSpPr>
          <p:nvPr/>
        </p:nvCxnSpPr>
        <p:spPr>
          <a:xfrm rot="16200000" flipH="1">
            <a:off x="5540861" y="3897795"/>
            <a:ext cx="785824" cy="11341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3" idx="2"/>
          </p:cNvCxnSpPr>
          <p:nvPr/>
        </p:nvCxnSpPr>
        <p:spPr>
          <a:xfrm rot="5400000">
            <a:off x="2674438" y="3897797"/>
            <a:ext cx="928702" cy="12769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3" idx="1"/>
          </p:cNvCxnSpPr>
          <p:nvPr/>
        </p:nvCxnSpPr>
        <p:spPr>
          <a:xfrm rot="10800000">
            <a:off x="2428861" y="2857496"/>
            <a:ext cx="857259" cy="110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4215604" y="1928008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6500826" y="2428868"/>
            <a:ext cx="2500330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Культура движений</a:t>
            </a:r>
          </a:p>
          <a:p>
            <a:pPr algn="ctr"/>
            <a:r>
              <a:rPr lang="ru-RU" dirty="0" smtClean="0"/>
              <a:t>и дыхания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3214678" y="357166"/>
            <a:ext cx="2571768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Культура питания</a:t>
            </a:r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142844" y="2357430"/>
            <a:ext cx="2214546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Культура закалки и тренировки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785786" y="5072074"/>
            <a:ext cx="2786082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Культура личной гигиены</a:t>
            </a: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5786446" y="5143512"/>
            <a:ext cx="2857520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Культура общения и мышления</a:t>
            </a:r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74295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Никакие пожелания, приказы, наказания не могут заставить человека вести здоровый образ жизни, охранять и укреплять собственный стиль здорового </a:t>
            </a:r>
            <a:r>
              <a:rPr lang="ru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поведения.</a:t>
            </a:r>
            <a:endParaRPr lang="ru-RU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843250"/>
            <a:ext cx="5857884" cy="401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1071546"/>
            <a:ext cx="80010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-между наличием различных подходов к определению сущности здоровья и содержания здоровьесберегающей деятельности образовательного учреждения и необходимостью выработки единых теоретических оснований проектирования образования, ориентированного на формирование здоровья школьников в целостном учебно-воспитательном процессе;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-современной тенденцией на повышение технологичности педагогического процесса и существующей практикой здоровьесберегающей деятельности школы;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-ориентацией образования на изменение ценностно-смысловой сферы личности школьника и отсутствием четких предписаний по формированию у подрастающего поколения представления о здоровье как ценности;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-необходимостью обучения школьников умениям нейтрализации факторов риска нарушения здоровья в условиях системных социальных преобразований и направленностью здоровьесберегающей деятельности образовательного учреждения на санитарно-гигиеническое просвещение подрастающего поколения;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-необходимостью характеристики качества общего образования с применением психолого-педагогических характеристик и сложившейся оценкой эффективности здоровьесберегающей деятельности школы с опорой на медико-физиологические показатели развития организма ребенка.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214290"/>
            <a:ext cx="49292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Противоречия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857232"/>
            <a:ext cx="85725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Ведущей педагогической идеей моего опыта является использование деятельностного подхода в обучении и воспитании моих учеников.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261</TotalTime>
  <Words>913</Words>
  <PresentationFormat>Экран (4:3)</PresentationFormat>
  <Paragraphs>98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Трек</vt:lpstr>
      <vt:lpstr>Диаграмма Microsoft Office Excel</vt:lpstr>
      <vt:lpstr>Слайд 1</vt:lpstr>
      <vt:lpstr>Слайд 2</vt:lpstr>
      <vt:lpstr>Слайд 3</vt:lpstr>
      <vt:lpstr>Слайд 4</vt:lpstr>
      <vt:lpstr>Данные Минздрава РФ</vt:lpstr>
      <vt:lpstr>  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А для достижения цели и решения поставленных задач необходимо использовать  следующие методы:  </vt:lpstr>
      <vt:lpstr>Главные участники всей моей работы:</vt:lpstr>
      <vt:lpstr>Тематика мероприятий, направленных на привитие навыков здорового образа жизни:</vt:lpstr>
      <vt:lpstr>Слайд 18</vt:lpstr>
      <vt:lpstr>Ожидаемые результаты</vt:lpstr>
      <vt:lpstr>Результативность работы</vt:lpstr>
      <vt:lpstr>Слайд 21</vt:lpstr>
      <vt:lpstr>Слайд 22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30</cp:revision>
  <dcterms:modified xsi:type="dcterms:W3CDTF">2012-11-17T16:47:10Z</dcterms:modified>
</cp:coreProperties>
</file>